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50" r:id="rId2"/>
  </p:sldMasterIdLst>
  <p:notesMasterIdLst>
    <p:notesMasterId r:id="rId15"/>
  </p:notesMasterIdLst>
  <p:sldIdLst>
    <p:sldId id="256" r:id="rId3"/>
    <p:sldId id="257" r:id="rId4"/>
    <p:sldId id="258" r:id="rId5"/>
    <p:sldId id="259" r:id="rId6"/>
    <p:sldId id="260" r:id="rId7"/>
    <p:sldId id="261" r:id="rId8"/>
    <p:sldId id="262" r:id="rId9"/>
    <p:sldId id="263" r:id="rId10"/>
    <p:sldId id="265" r:id="rId11"/>
    <p:sldId id="266" r:id="rId12"/>
    <p:sldId id="267" r:id="rId13"/>
    <p:sldId id="268" r:id="rId14"/>
  </p:sldIdLst>
  <p:sldSz cx="12192000" cy="6858000"/>
  <p:notesSz cx="9601200" cy="7315200"/>
  <p:embeddedFontLst>
    <p:embeddedFont>
      <p:font typeface="Cambria" panose="02040503050406030204" pitchFamily="18" charset="0"/>
      <p:regular r:id="rId16"/>
      <p:bold r:id="rId17"/>
      <p:italic r:id="rId18"/>
      <p:boldItalic r:id="rId19"/>
    </p:embeddedFont>
    <p:embeddedFont>
      <p:font typeface="Helvetica Neue" panose="020B0604020202020204" charset="0"/>
      <p:regular r:id="rId20"/>
      <p:bold r:id="rId21"/>
      <p:italic r:id="rId22"/>
      <p:boldItalic r:id="rId23"/>
    </p:embeddedFont>
    <p:embeddedFont>
      <p:font typeface="Roboto" panose="02000000000000000000" pitchFamily="2" charset="0"/>
      <p:regular r:id="rId24"/>
      <p:bold r:id="rId25"/>
      <p:italic r:id="rId26"/>
      <p:boldItalic r:id="rId27"/>
    </p:embeddedFont>
    <p:embeddedFont>
      <p:font typeface="Times" panose="02020603050405020304" pitchFamily="18" charset="0"/>
      <p:regular r:id="rId28"/>
      <p:bold r:id="rId29"/>
      <p:italic r:id="rId30"/>
      <p:boldItalic r:id="rId3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3840">
          <p15:clr>
            <a:srgbClr val="000000"/>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2" roundtripDataSignature="AMtx7mijiZ8DHmd3sTfHlZcSp6NESFOBv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3" d="100"/>
          <a:sy n="83" d="100"/>
        </p:scale>
        <p:origin x="408" y="5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font" Target="fonts/font3.fntdata"/><Relationship Id="rId26" Type="http://schemas.openxmlformats.org/officeDocument/2006/relationships/font" Target="fonts/font11.fntdata"/><Relationship Id="rId3" Type="http://schemas.openxmlformats.org/officeDocument/2006/relationships/slide" Target="slides/slide1.xml"/><Relationship Id="rId21" Type="http://schemas.openxmlformats.org/officeDocument/2006/relationships/font" Target="fonts/font6.fntdata"/><Relationship Id="rId34"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font" Target="fonts/font2.fntdata"/><Relationship Id="rId25" Type="http://schemas.openxmlformats.org/officeDocument/2006/relationships/font" Target="fonts/font10.fntdata"/><Relationship Id="rId33"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font" Target="fonts/font1.fntdata"/><Relationship Id="rId20" Type="http://schemas.openxmlformats.org/officeDocument/2006/relationships/font" Target="fonts/font5.fntdata"/><Relationship Id="rId29" Type="http://schemas.openxmlformats.org/officeDocument/2006/relationships/font" Target="fonts/font14.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9.fntdata"/><Relationship Id="rId32" Type="http://customschemas.google.com/relationships/presentationmetadata" Target="metadata"/><Relationship Id="rId5" Type="http://schemas.openxmlformats.org/officeDocument/2006/relationships/slide" Target="slides/slide3.xml"/><Relationship Id="rId15" Type="http://schemas.openxmlformats.org/officeDocument/2006/relationships/notesMaster" Target="notesMasters/notesMaster1.xml"/><Relationship Id="rId23" Type="http://schemas.openxmlformats.org/officeDocument/2006/relationships/font" Target="fonts/font8.fntdata"/><Relationship Id="rId28" Type="http://schemas.openxmlformats.org/officeDocument/2006/relationships/font" Target="fonts/font13.fntdata"/><Relationship Id="rId36"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font" Target="fonts/font4.fntdata"/><Relationship Id="rId31" Type="http://schemas.openxmlformats.org/officeDocument/2006/relationships/font" Target="fonts/font16.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font" Target="fonts/font7.fntdata"/><Relationship Id="rId27" Type="http://schemas.openxmlformats.org/officeDocument/2006/relationships/font" Target="fonts/font12.fntdata"/><Relationship Id="rId30" Type="http://schemas.openxmlformats.org/officeDocument/2006/relationships/font" Target="fonts/font15.fntdata"/><Relationship Id="rId35" Type="http://schemas.openxmlformats.org/officeDocument/2006/relationships/theme" Target="theme/theme1.xml"/><Relationship Id="rId8"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4160700" cy="365100"/>
          </a:xfrm>
          <a:prstGeom prst="rect">
            <a:avLst/>
          </a:prstGeom>
          <a:noFill/>
          <a:ln>
            <a:noFill/>
          </a:ln>
        </p:spPr>
        <p:txBody>
          <a:bodyPr spcFirstLastPara="1" wrap="square" lIns="96650" tIns="48325" rIns="96650" bIns="48325"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5438775" y="0"/>
            <a:ext cx="4160700" cy="365100"/>
          </a:xfrm>
          <a:prstGeom prst="rect">
            <a:avLst/>
          </a:prstGeom>
          <a:noFill/>
          <a:ln>
            <a:noFill/>
          </a:ln>
        </p:spPr>
        <p:txBody>
          <a:bodyPr spcFirstLastPara="1" wrap="square" lIns="96650" tIns="48325" rIns="96650" bIns="48325"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2362200" y="549275"/>
            <a:ext cx="4876800" cy="27432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6" name="Google Shape;6;n"/>
          <p:cNvSpPr txBox="1">
            <a:spLocks noGrp="1"/>
          </p:cNvSpPr>
          <p:nvPr>
            <p:ph type="body" idx="1"/>
          </p:nvPr>
        </p:nvSpPr>
        <p:spPr>
          <a:xfrm>
            <a:off x="960437" y="3475037"/>
            <a:ext cx="7680300" cy="3291000"/>
          </a:xfrm>
          <a:prstGeom prst="rect">
            <a:avLst/>
          </a:prstGeom>
          <a:noFill/>
          <a:ln>
            <a:noFill/>
          </a:ln>
        </p:spPr>
        <p:txBody>
          <a:bodyPr spcFirstLastPara="1" wrap="square" lIns="96650" tIns="48325" rIns="96650" bIns="48325"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 name="Google Shape;7;n"/>
          <p:cNvSpPr txBox="1">
            <a:spLocks noGrp="1"/>
          </p:cNvSpPr>
          <p:nvPr>
            <p:ph type="ftr" idx="11"/>
          </p:nvPr>
        </p:nvSpPr>
        <p:spPr>
          <a:xfrm>
            <a:off x="0" y="6948487"/>
            <a:ext cx="4160700" cy="365100"/>
          </a:xfrm>
          <a:prstGeom prst="rect">
            <a:avLst/>
          </a:prstGeom>
          <a:noFill/>
          <a:ln>
            <a:noFill/>
          </a:ln>
        </p:spPr>
        <p:txBody>
          <a:bodyPr spcFirstLastPara="1" wrap="square" lIns="96650" tIns="48325" rIns="96650" bIns="48325" anchor="b"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5438775" y="6948487"/>
            <a:ext cx="4160700" cy="365100"/>
          </a:xfrm>
          <a:prstGeom prst="rect">
            <a:avLst/>
          </a:prstGeom>
          <a:noFill/>
          <a:ln>
            <a:noFill/>
          </a:ln>
        </p:spPr>
        <p:txBody>
          <a:bodyPr spcFirstLastPara="1" wrap="square" lIns="96650" tIns="48325" rIns="96650" bIns="48325" anchor="b" anchorCtr="0">
            <a:noAutofit/>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a:t>
            </a:r>
            <a:endParaRPr sz="1400" b="0" i="0" u="none" strike="noStrike" cap="none">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
        <p:cNvGrpSpPr/>
        <p:nvPr/>
      </p:nvGrpSpPr>
      <p:grpSpPr>
        <a:xfrm>
          <a:off x="0" y="0"/>
          <a:ext cx="0" cy="0"/>
          <a:chOff x="0" y="0"/>
          <a:chExt cx="0" cy="0"/>
        </a:xfrm>
      </p:grpSpPr>
      <p:sp>
        <p:nvSpPr>
          <p:cNvPr id="36" name="Google Shape;36;p1:notes"/>
          <p:cNvSpPr txBox="1"/>
          <p:nvPr/>
        </p:nvSpPr>
        <p:spPr>
          <a:xfrm>
            <a:off x="3427412" y="7896225"/>
            <a:ext cx="2622600" cy="414300"/>
          </a:xfrm>
          <a:prstGeom prst="rect">
            <a:avLst/>
          </a:prstGeom>
          <a:noFill/>
          <a:ln>
            <a:noFill/>
          </a:ln>
        </p:spPr>
        <p:txBody>
          <a:bodyPr spcFirstLastPara="1" wrap="square" lIns="96650" tIns="48325" rIns="96650" bIns="48325" anchor="b" anchorCtr="0">
            <a:noAutofit/>
          </a:bodyPr>
          <a:lstStyle/>
          <a:p>
            <a:pPr marL="0" marR="0" lvl="0" indent="0" algn="r" rtl="0">
              <a:lnSpc>
                <a:spcPct val="100000"/>
              </a:lnSpc>
              <a:spcBef>
                <a:spcPts val="0"/>
              </a:spcBef>
              <a:spcAft>
                <a:spcPts val="0"/>
              </a:spcAft>
              <a:buClr>
                <a:srgbClr val="000000"/>
              </a:buClr>
              <a:buSzPts val="1400"/>
              <a:buFont typeface="Calibri"/>
              <a:buNone/>
            </a:pPr>
            <a:r>
              <a:rPr lang="en-US" sz="1400" b="0" i="0" u="none" strike="noStrike" cap="none">
                <a:solidFill>
                  <a:srgbClr val="000000"/>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sp>
        <p:nvSpPr>
          <p:cNvPr id="37" name="Google Shape;37;p1:notes"/>
          <p:cNvSpPr txBox="1"/>
          <p:nvPr/>
        </p:nvSpPr>
        <p:spPr>
          <a:xfrm>
            <a:off x="1050925" y="798512"/>
            <a:ext cx="3948000" cy="2876700"/>
          </a:xfrm>
          <a:prstGeom prst="rect">
            <a:avLst/>
          </a:prstGeom>
          <a:solidFill>
            <a:srgbClr val="FFFFFF"/>
          </a:solidFill>
          <a:ln w="9525" cap="flat" cmpd="sng">
            <a:solidFill>
              <a:srgbClr val="000000"/>
            </a:solidFill>
            <a:prstDash val="solid"/>
            <a:miter lim="800000"/>
            <a:headEnd type="none" w="sm" len="sm"/>
            <a:tailEnd type="none" w="sm" len="sm"/>
          </a:ln>
        </p:spPr>
        <p:txBody>
          <a:bodyPr spcFirstLastPara="1" wrap="square" lIns="73625" tIns="36800" rIns="73625" bIns="368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8" name="Google Shape;38;p1:notes"/>
          <p:cNvSpPr txBox="1">
            <a:spLocks noGrp="1"/>
          </p:cNvSpPr>
          <p:nvPr>
            <p:ph type="body" idx="1"/>
          </p:nvPr>
        </p:nvSpPr>
        <p:spPr>
          <a:xfrm>
            <a:off x="935037" y="3954462"/>
            <a:ext cx="4178400" cy="3186000"/>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SzPts val="1400"/>
              <a:buNone/>
            </a:pPr>
            <a:endParaRPr/>
          </a:p>
        </p:txBody>
      </p:sp>
      <p:sp>
        <p:nvSpPr>
          <p:cNvPr id="39" name="Google Shape;39;p1:notes"/>
          <p:cNvSpPr txBox="1"/>
          <p:nvPr/>
        </p:nvSpPr>
        <p:spPr>
          <a:xfrm>
            <a:off x="0" y="7896225"/>
            <a:ext cx="2622600" cy="414300"/>
          </a:xfrm>
          <a:prstGeom prst="rect">
            <a:avLst/>
          </a:prstGeom>
          <a:noFill/>
          <a:ln>
            <a:noFill/>
          </a:ln>
        </p:spPr>
        <p:txBody>
          <a:bodyPr spcFirstLastPara="1" wrap="square" lIns="96650" tIns="48325" rIns="96650" bIns="48325" anchor="b" anchorCtr="0">
            <a:noAutofit/>
          </a:bodyPr>
          <a:lstStyle/>
          <a:p>
            <a:pPr marL="0" marR="0" lvl="0" indent="0" algn="l" rtl="0">
              <a:lnSpc>
                <a:spcPct val="100000"/>
              </a:lnSpc>
              <a:spcBef>
                <a:spcPts val="0"/>
              </a:spcBef>
              <a:spcAft>
                <a:spcPts val="0"/>
              </a:spcAft>
              <a:buClr>
                <a:srgbClr val="000000"/>
              </a:buClr>
              <a:buSzPts val="1400"/>
              <a:buFont typeface="Calibri"/>
              <a:buNone/>
            </a:pPr>
            <a:r>
              <a:rPr lang="en-US" sz="1400" b="0" i="0" u="none" strike="noStrike" cap="none">
                <a:solidFill>
                  <a:srgbClr val="000000"/>
                </a:solidFill>
                <a:latin typeface="Calibri"/>
                <a:ea typeface="Calibri"/>
                <a:cs typeface="Calibri"/>
                <a:sym typeface="Calibri"/>
              </a:rPr>
              <a:t>Chandra prakash</a:t>
            </a:r>
            <a:endParaRPr sz="1400" b="0" i="0" u="none" strike="noStrike" cap="none">
              <a:solidFill>
                <a:srgbClr val="000000"/>
              </a:solidFill>
              <a:latin typeface="Arial"/>
              <a:ea typeface="Arial"/>
              <a:cs typeface="Arial"/>
              <a:sym typeface="Arial"/>
            </a:endParaRPr>
          </a:p>
        </p:txBody>
      </p:sp>
      <p:sp>
        <p:nvSpPr>
          <p:cNvPr id="40" name="Google Shape;40;p1:notes"/>
          <p:cNvSpPr txBox="1">
            <a:spLocks noGrp="1"/>
          </p:cNvSpPr>
          <p:nvPr>
            <p:ph type="hdr" idx="2"/>
          </p:nvPr>
        </p:nvSpPr>
        <p:spPr>
          <a:xfrm>
            <a:off x="0" y="0"/>
            <a:ext cx="2622600" cy="415800"/>
          </a:xfrm>
          <a:prstGeom prst="rect">
            <a:avLst/>
          </a:prstGeom>
          <a:noFill/>
          <a:ln>
            <a:noFill/>
          </a:ln>
        </p:spPr>
        <p:txBody>
          <a:bodyPr spcFirstLastPara="1" wrap="square" lIns="96650" tIns="48325" rIns="96650" bIns="48325" anchor="t" anchorCtr="0">
            <a:noAutofit/>
          </a:bodyPr>
          <a:lstStyle/>
          <a:p>
            <a:pPr marL="0" lvl="0" indent="0" algn="l" rtl="0">
              <a:lnSpc>
                <a:spcPct val="100000"/>
              </a:lnSpc>
              <a:spcBef>
                <a:spcPts val="0"/>
              </a:spcBef>
              <a:spcAft>
                <a:spcPts val="0"/>
              </a:spcAft>
              <a:buClr>
                <a:srgbClr val="000000"/>
              </a:buClr>
              <a:buSzPts val="1400"/>
              <a:buFont typeface="Calibri"/>
              <a:buNone/>
            </a:pPr>
            <a:r>
              <a:rPr lang="en-US" sz="1400">
                <a:solidFill>
                  <a:srgbClr val="000000"/>
                </a:solidFill>
                <a:latin typeface="Calibri"/>
                <a:ea typeface="Calibri"/>
                <a:cs typeface="Calibri"/>
                <a:sym typeface="Calibri"/>
              </a:rPr>
              <a:t>RAMAN LAB</a:t>
            </a:r>
            <a:endParaRPr/>
          </a:p>
        </p:txBody>
      </p:sp>
      <p:sp>
        <p:nvSpPr>
          <p:cNvPr id="41" name="Google Shape;41;p1:notes"/>
          <p:cNvSpPr>
            <a:spLocks noGrp="1" noRot="1" noChangeAspect="1"/>
          </p:cNvSpPr>
          <p:nvPr>
            <p:ph type="sldImg" idx="3"/>
          </p:nvPr>
        </p:nvSpPr>
        <p:spPr>
          <a:xfrm>
            <a:off x="2362200" y="549275"/>
            <a:ext cx="4876800" cy="27432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p7:notes"/>
          <p:cNvSpPr txBox="1">
            <a:spLocks noGrp="1"/>
          </p:cNvSpPr>
          <p:nvPr>
            <p:ph type="body" idx="1"/>
          </p:nvPr>
        </p:nvSpPr>
        <p:spPr>
          <a:xfrm>
            <a:off x="960437" y="3475037"/>
            <a:ext cx="7680300" cy="3291000"/>
          </a:xfrm>
          <a:prstGeom prst="rect">
            <a:avLst/>
          </a:prstGeom>
          <a:noFill/>
          <a:ln>
            <a:noFill/>
          </a:ln>
        </p:spPr>
        <p:txBody>
          <a:bodyPr spcFirstLastPara="1" wrap="square" lIns="96650" tIns="48325" rIns="96650" bIns="48325" anchor="t" anchorCtr="0">
            <a:noAutofit/>
          </a:bodyPr>
          <a:lstStyle/>
          <a:p>
            <a:pPr marL="0" lvl="0" indent="0" algn="l" rtl="0">
              <a:lnSpc>
                <a:spcPct val="100000"/>
              </a:lnSpc>
              <a:spcBef>
                <a:spcPts val="0"/>
              </a:spcBef>
              <a:spcAft>
                <a:spcPts val="0"/>
              </a:spcAft>
              <a:buSzPts val="1400"/>
              <a:buNone/>
            </a:pPr>
            <a:endParaRPr/>
          </a:p>
        </p:txBody>
      </p:sp>
      <p:sp>
        <p:nvSpPr>
          <p:cNvPr id="145" name="Google Shape;145;p7:notes"/>
          <p:cNvSpPr>
            <a:spLocks noGrp="1" noRot="1" noChangeAspect="1"/>
          </p:cNvSpPr>
          <p:nvPr>
            <p:ph type="sldImg" idx="2"/>
          </p:nvPr>
        </p:nvSpPr>
        <p:spPr>
          <a:xfrm>
            <a:off x="2362200" y="549275"/>
            <a:ext cx="4876800" cy="27432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p8:notes"/>
          <p:cNvSpPr txBox="1">
            <a:spLocks noGrp="1"/>
          </p:cNvSpPr>
          <p:nvPr>
            <p:ph type="body" idx="1"/>
          </p:nvPr>
        </p:nvSpPr>
        <p:spPr>
          <a:xfrm>
            <a:off x="960437" y="3475037"/>
            <a:ext cx="7680300" cy="3291000"/>
          </a:xfrm>
          <a:prstGeom prst="rect">
            <a:avLst/>
          </a:prstGeom>
          <a:noFill/>
          <a:ln>
            <a:noFill/>
          </a:ln>
        </p:spPr>
        <p:txBody>
          <a:bodyPr spcFirstLastPara="1" wrap="square" lIns="96650" tIns="48325" rIns="96650" bIns="48325" anchor="t" anchorCtr="0">
            <a:noAutofit/>
          </a:bodyPr>
          <a:lstStyle/>
          <a:p>
            <a:pPr marL="0" lvl="0" indent="0" algn="l" rtl="0">
              <a:lnSpc>
                <a:spcPct val="100000"/>
              </a:lnSpc>
              <a:spcBef>
                <a:spcPts val="0"/>
              </a:spcBef>
              <a:spcAft>
                <a:spcPts val="0"/>
              </a:spcAft>
              <a:buSzPts val="1400"/>
              <a:buNone/>
            </a:pPr>
            <a:endParaRPr/>
          </a:p>
        </p:txBody>
      </p:sp>
      <p:sp>
        <p:nvSpPr>
          <p:cNvPr id="153" name="Google Shape;153;p8:notes"/>
          <p:cNvSpPr>
            <a:spLocks noGrp="1" noRot="1" noChangeAspect="1"/>
          </p:cNvSpPr>
          <p:nvPr>
            <p:ph type="sldImg" idx="2"/>
          </p:nvPr>
        </p:nvSpPr>
        <p:spPr>
          <a:xfrm>
            <a:off x="2362200" y="549275"/>
            <a:ext cx="4876800" cy="27432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p9:notes"/>
          <p:cNvSpPr txBox="1">
            <a:spLocks noGrp="1"/>
          </p:cNvSpPr>
          <p:nvPr>
            <p:ph type="body" idx="1"/>
          </p:nvPr>
        </p:nvSpPr>
        <p:spPr>
          <a:xfrm>
            <a:off x="960437" y="3475037"/>
            <a:ext cx="7680300" cy="3291000"/>
          </a:xfrm>
          <a:prstGeom prst="rect">
            <a:avLst/>
          </a:prstGeom>
          <a:noFill/>
          <a:ln>
            <a:noFill/>
          </a:ln>
        </p:spPr>
        <p:txBody>
          <a:bodyPr spcFirstLastPara="1" wrap="square" lIns="96650" tIns="48325" rIns="96650" bIns="48325" anchor="t" anchorCtr="0">
            <a:noAutofit/>
          </a:bodyPr>
          <a:lstStyle/>
          <a:p>
            <a:pPr marL="0" lvl="0" indent="0" algn="l" rtl="0">
              <a:lnSpc>
                <a:spcPct val="100000"/>
              </a:lnSpc>
              <a:spcBef>
                <a:spcPts val="0"/>
              </a:spcBef>
              <a:spcAft>
                <a:spcPts val="0"/>
              </a:spcAft>
              <a:buSzPts val="1400"/>
              <a:buNone/>
            </a:pPr>
            <a:endParaRPr/>
          </a:p>
        </p:txBody>
      </p:sp>
      <p:sp>
        <p:nvSpPr>
          <p:cNvPr id="161" name="Google Shape;161;p9:notes"/>
          <p:cNvSpPr>
            <a:spLocks noGrp="1" noRot="1" noChangeAspect="1"/>
          </p:cNvSpPr>
          <p:nvPr>
            <p:ph type="sldImg" idx="2"/>
          </p:nvPr>
        </p:nvSpPr>
        <p:spPr>
          <a:xfrm>
            <a:off x="2362200" y="549275"/>
            <a:ext cx="4876800" cy="27432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2:notes"/>
          <p:cNvSpPr txBox="1">
            <a:spLocks noGrp="1"/>
          </p:cNvSpPr>
          <p:nvPr>
            <p:ph type="body" idx="1"/>
          </p:nvPr>
        </p:nvSpPr>
        <p:spPr>
          <a:xfrm>
            <a:off x="960437" y="3475037"/>
            <a:ext cx="7680300" cy="3291000"/>
          </a:xfrm>
          <a:prstGeom prst="rect">
            <a:avLst/>
          </a:prstGeom>
          <a:noFill/>
          <a:ln>
            <a:noFill/>
          </a:ln>
        </p:spPr>
        <p:txBody>
          <a:bodyPr spcFirstLastPara="1" wrap="square" lIns="96650" tIns="48325" rIns="96650" bIns="48325" anchor="t" anchorCtr="0">
            <a:noAutofit/>
          </a:bodyPr>
          <a:lstStyle/>
          <a:p>
            <a:pPr marL="0" lvl="0" indent="0" algn="l" rtl="0">
              <a:lnSpc>
                <a:spcPct val="100000"/>
              </a:lnSpc>
              <a:spcBef>
                <a:spcPts val="0"/>
              </a:spcBef>
              <a:spcAft>
                <a:spcPts val="0"/>
              </a:spcAft>
              <a:buSzPts val="1400"/>
              <a:buNone/>
            </a:pPr>
            <a:endParaRPr/>
          </a:p>
        </p:txBody>
      </p:sp>
      <p:sp>
        <p:nvSpPr>
          <p:cNvPr id="52" name="Google Shape;52;p2:notes"/>
          <p:cNvSpPr>
            <a:spLocks noGrp="1" noRot="1" noChangeAspect="1"/>
          </p:cNvSpPr>
          <p:nvPr>
            <p:ph type="sldImg" idx="2"/>
          </p:nvPr>
        </p:nvSpPr>
        <p:spPr>
          <a:xfrm>
            <a:off x="2362200" y="549275"/>
            <a:ext cx="4876800" cy="27432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3:notes"/>
          <p:cNvSpPr txBox="1">
            <a:spLocks noGrp="1"/>
          </p:cNvSpPr>
          <p:nvPr>
            <p:ph type="body" idx="1"/>
          </p:nvPr>
        </p:nvSpPr>
        <p:spPr>
          <a:xfrm>
            <a:off x="960437" y="3475037"/>
            <a:ext cx="7680300" cy="3291000"/>
          </a:xfrm>
          <a:prstGeom prst="rect">
            <a:avLst/>
          </a:prstGeom>
          <a:noFill/>
          <a:ln>
            <a:noFill/>
          </a:ln>
        </p:spPr>
        <p:txBody>
          <a:bodyPr spcFirstLastPara="1" wrap="square" lIns="96650" tIns="48325" rIns="96650" bIns="48325" anchor="t" anchorCtr="0">
            <a:noAutofit/>
          </a:bodyPr>
          <a:lstStyle/>
          <a:p>
            <a:pPr marL="0" lvl="0" indent="0" algn="l" rtl="0">
              <a:lnSpc>
                <a:spcPct val="100000"/>
              </a:lnSpc>
              <a:spcBef>
                <a:spcPts val="0"/>
              </a:spcBef>
              <a:spcAft>
                <a:spcPts val="0"/>
              </a:spcAft>
              <a:buSzPts val="1400"/>
              <a:buNone/>
            </a:pPr>
            <a:endParaRPr/>
          </a:p>
        </p:txBody>
      </p:sp>
      <p:sp>
        <p:nvSpPr>
          <p:cNvPr id="60" name="Google Shape;60;p3:notes"/>
          <p:cNvSpPr>
            <a:spLocks noGrp="1" noRot="1" noChangeAspect="1"/>
          </p:cNvSpPr>
          <p:nvPr>
            <p:ph type="sldImg" idx="2"/>
          </p:nvPr>
        </p:nvSpPr>
        <p:spPr>
          <a:xfrm>
            <a:off x="2362200" y="549275"/>
            <a:ext cx="4876800" cy="27432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p4:notes"/>
          <p:cNvSpPr txBox="1">
            <a:spLocks noGrp="1"/>
          </p:cNvSpPr>
          <p:nvPr>
            <p:ph type="body" idx="1"/>
          </p:nvPr>
        </p:nvSpPr>
        <p:spPr>
          <a:xfrm>
            <a:off x="960437" y="3475037"/>
            <a:ext cx="7680300" cy="3291000"/>
          </a:xfrm>
          <a:prstGeom prst="rect">
            <a:avLst/>
          </a:prstGeom>
          <a:noFill/>
          <a:ln>
            <a:noFill/>
          </a:ln>
        </p:spPr>
        <p:txBody>
          <a:bodyPr spcFirstLastPara="1" wrap="square" lIns="96650" tIns="48325" rIns="96650" bIns="48325" anchor="t" anchorCtr="0">
            <a:noAutofit/>
          </a:bodyPr>
          <a:lstStyle/>
          <a:p>
            <a:pPr marL="0" lvl="0" indent="0" algn="l" rtl="0">
              <a:lnSpc>
                <a:spcPct val="100000"/>
              </a:lnSpc>
              <a:spcBef>
                <a:spcPts val="0"/>
              </a:spcBef>
              <a:spcAft>
                <a:spcPts val="0"/>
              </a:spcAft>
              <a:buSzPts val="1400"/>
              <a:buNone/>
            </a:pPr>
            <a:endParaRPr/>
          </a:p>
        </p:txBody>
      </p:sp>
      <p:sp>
        <p:nvSpPr>
          <p:cNvPr id="68" name="Google Shape;68;p4:notes"/>
          <p:cNvSpPr>
            <a:spLocks noGrp="1" noRot="1" noChangeAspect="1"/>
          </p:cNvSpPr>
          <p:nvPr>
            <p:ph type="sldImg" idx="2"/>
          </p:nvPr>
        </p:nvSpPr>
        <p:spPr>
          <a:xfrm>
            <a:off x="2362200" y="549275"/>
            <a:ext cx="4876800" cy="27432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p5:notes"/>
          <p:cNvSpPr txBox="1">
            <a:spLocks noGrp="1"/>
          </p:cNvSpPr>
          <p:nvPr>
            <p:ph type="body" idx="1"/>
          </p:nvPr>
        </p:nvSpPr>
        <p:spPr>
          <a:xfrm>
            <a:off x="960437" y="3475037"/>
            <a:ext cx="7680300" cy="3291000"/>
          </a:xfrm>
          <a:prstGeom prst="rect">
            <a:avLst/>
          </a:prstGeom>
          <a:noFill/>
          <a:ln>
            <a:noFill/>
          </a:ln>
        </p:spPr>
        <p:txBody>
          <a:bodyPr spcFirstLastPara="1" wrap="square" lIns="96650" tIns="48325" rIns="96650" bIns="48325" anchor="t" anchorCtr="0">
            <a:noAutofit/>
          </a:bodyPr>
          <a:lstStyle/>
          <a:p>
            <a:pPr marL="0" lvl="0" indent="0" algn="l" rtl="0">
              <a:lnSpc>
                <a:spcPct val="100000"/>
              </a:lnSpc>
              <a:spcBef>
                <a:spcPts val="0"/>
              </a:spcBef>
              <a:spcAft>
                <a:spcPts val="0"/>
              </a:spcAft>
              <a:buSzPts val="1400"/>
              <a:buNone/>
            </a:pPr>
            <a:endParaRPr/>
          </a:p>
        </p:txBody>
      </p:sp>
      <p:sp>
        <p:nvSpPr>
          <p:cNvPr id="76" name="Google Shape;76;p5:notes"/>
          <p:cNvSpPr>
            <a:spLocks noGrp="1" noRot="1" noChangeAspect="1"/>
          </p:cNvSpPr>
          <p:nvPr>
            <p:ph type="sldImg" idx="2"/>
          </p:nvPr>
        </p:nvSpPr>
        <p:spPr>
          <a:xfrm>
            <a:off x="2362200" y="549275"/>
            <a:ext cx="4876800" cy="27432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272177851d5983bf_3:notes"/>
          <p:cNvSpPr txBox="1">
            <a:spLocks noGrp="1"/>
          </p:cNvSpPr>
          <p:nvPr>
            <p:ph type="body" idx="1"/>
          </p:nvPr>
        </p:nvSpPr>
        <p:spPr>
          <a:xfrm>
            <a:off x="960437" y="3475037"/>
            <a:ext cx="7680300" cy="3291000"/>
          </a:xfrm>
          <a:prstGeom prst="rect">
            <a:avLst/>
          </a:prstGeom>
          <a:noFill/>
          <a:ln>
            <a:noFill/>
          </a:ln>
        </p:spPr>
        <p:txBody>
          <a:bodyPr spcFirstLastPara="1" wrap="square" lIns="96650" tIns="48325" rIns="96650" bIns="48325" anchor="t" anchorCtr="0">
            <a:noAutofit/>
          </a:bodyPr>
          <a:lstStyle/>
          <a:p>
            <a:pPr marL="0" lvl="0" indent="0" algn="l" rtl="0">
              <a:lnSpc>
                <a:spcPct val="100000"/>
              </a:lnSpc>
              <a:spcBef>
                <a:spcPts val="0"/>
              </a:spcBef>
              <a:spcAft>
                <a:spcPts val="0"/>
              </a:spcAft>
              <a:buSzPts val="1400"/>
              <a:buNone/>
            </a:pPr>
            <a:endParaRPr/>
          </a:p>
        </p:txBody>
      </p:sp>
      <p:sp>
        <p:nvSpPr>
          <p:cNvPr id="95" name="Google Shape;95;g272177851d5983bf_3:notes"/>
          <p:cNvSpPr>
            <a:spLocks noGrp="1" noRot="1" noChangeAspect="1"/>
          </p:cNvSpPr>
          <p:nvPr>
            <p:ph type="sldImg" idx="2"/>
          </p:nvPr>
        </p:nvSpPr>
        <p:spPr>
          <a:xfrm>
            <a:off x="2362200" y="549275"/>
            <a:ext cx="4876800" cy="27432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26fba4b9b00_1_22:notes"/>
          <p:cNvSpPr txBox="1">
            <a:spLocks noGrp="1"/>
          </p:cNvSpPr>
          <p:nvPr>
            <p:ph type="body" idx="1"/>
          </p:nvPr>
        </p:nvSpPr>
        <p:spPr>
          <a:xfrm>
            <a:off x="960437" y="3475037"/>
            <a:ext cx="7680300" cy="3291000"/>
          </a:xfrm>
          <a:prstGeom prst="rect">
            <a:avLst/>
          </a:prstGeom>
          <a:noFill/>
          <a:ln>
            <a:noFill/>
          </a:ln>
        </p:spPr>
        <p:txBody>
          <a:bodyPr spcFirstLastPara="1" wrap="square" lIns="96650" tIns="48325" rIns="96650" bIns="48325" anchor="t" anchorCtr="0">
            <a:noAutofit/>
          </a:bodyPr>
          <a:lstStyle/>
          <a:p>
            <a:pPr marL="0" lvl="0" indent="0" algn="l" rtl="0">
              <a:lnSpc>
                <a:spcPct val="100000"/>
              </a:lnSpc>
              <a:spcBef>
                <a:spcPts val="0"/>
              </a:spcBef>
              <a:spcAft>
                <a:spcPts val="0"/>
              </a:spcAft>
              <a:buSzPts val="1400"/>
              <a:buNone/>
            </a:pPr>
            <a:endParaRPr/>
          </a:p>
        </p:txBody>
      </p:sp>
      <p:sp>
        <p:nvSpPr>
          <p:cNvPr id="107" name="Google Shape;107;g26fba4b9b00_1_22:notes"/>
          <p:cNvSpPr>
            <a:spLocks noGrp="1" noRot="1" noChangeAspect="1"/>
          </p:cNvSpPr>
          <p:nvPr>
            <p:ph type="sldImg" idx="2"/>
          </p:nvPr>
        </p:nvSpPr>
        <p:spPr>
          <a:xfrm>
            <a:off x="2362200" y="549275"/>
            <a:ext cx="4876800" cy="27432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26fba4b9b00_1_7:notes"/>
          <p:cNvSpPr txBox="1">
            <a:spLocks noGrp="1"/>
          </p:cNvSpPr>
          <p:nvPr>
            <p:ph type="body" idx="1"/>
          </p:nvPr>
        </p:nvSpPr>
        <p:spPr>
          <a:xfrm>
            <a:off x="960437" y="3475037"/>
            <a:ext cx="7680300" cy="3291000"/>
          </a:xfrm>
          <a:prstGeom prst="rect">
            <a:avLst/>
          </a:prstGeom>
          <a:noFill/>
          <a:ln>
            <a:noFill/>
          </a:ln>
        </p:spPr>
        <p:txBody>
          <a:bodyPr spcFirstLastPara="1" wrap="square" lIns="96650" tIns="48325" rIns="96650" bIns="48325" anchor="t" anchorCtr="0">
            <a:noAutofit/>
          </a:bodyPr>
          <a:lstStyle/>
          <a:p>
            <a:pPr marL="0" lvl="0" indent="0" algn="l" rtl="0">
              <a:lnSpc>
                <a:spcPct val="100000"/>
              </a:lnSpc>
              <a:spcBef>
                <a:spcPts val="0"/>
              </a:spcBef>
              <a:spcAft>
                <a:spcPts val="0"/>
              </a:spcAft>
              <a:buSzPts val="1400"/>
              <a:buNone/>
            </a:pPr>
            <a:endParaRPr/>
          </a:p>
        </p:txBody>
      </p:sp>
      <p:sp>
        <p:nvSpPr>
          <p:cNvPr id="116" name="Google Shape;116;g26fba4b9b00_1_7:notes"/>
          <p:cNvSpPr>
            <a:spLocks noGrp="1" noRot="1" noChangeAspect="1"/>
          </p:cNvSpPr>
          <p:nvPr>
            <p:ph type="sldImg" idx="2"/>
          </p:nvPr>
        </p:nvSpPr>
        <p:spPr>
          <a:xfrm>
            <a:off x="2362200" y="549275"/>
            <a:ext cx="4876800" cy="27432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2d0ac65cb9d_1_8:notes"/>
          <p:cNvSpPr txBox="1">
            <a:spLocks noGrp="1"/>
          </p:cNvSpPr>
          <p:nvPr>
            <p:ph type="body" idx="1"/>
          </p:nvPr>
        </p:nvSpPr>
        <p:spPr>
          <a:xfrm>
            <a:off x="960437" y="3475037"/>
            <a:ext cx="7680300" cy="3291000"/>
          </a:xfrm>
          <a:prstGeom prst="rect">
            <a:avLst/>
          </a:prstGeom>
          <a:noFill/>
          <a:ln>
            <a:noFill/>
          </a:ln>
        </p:spPr>
        <p:txBody>
          <a:bodyPr spcFirstLastPara="1" wrap="square" lIns="96650" tIns="48325" rIns="96650" bIns="48325" anchor="t" anchorCtr="0">
            <a:noAutofit/>
          </a:bodyPr>
          <a:lstStyle/>
          <a:p>
            <a:pPr marL="0" lvl="0" indent="0" algn="l" rtl="0">
              <a:lnSpc>
                <a:spcPct val="100000"/>
              </a:lnSpc>
              <a:spcBef>
                <a:spcPts val="0"/>
              </a:spcBef>
              <a:spcAft>
                <a:spcPts val="0"/>
              </a:spcAft>
              <a:buSzPts val="1400"/>
              <a:buNone/>
            </a:pPr>
            <a:endParaRPr/>
          </a:p>
        </p:txBody>
      </p:sp>
      <p:sp>
        <p:nvSpPr>
          <p:cNvPr id="135" name="Google Shape;135;g2d0ac65cb9d_1_8:notes"/>
          <p:cNvSpPr>
            <a:spLocks noGrp="1" noRot="1" noChangeAspect="1"/>
          </p:cNvSpPr>
          <p:nvPr>
            <p:ph type="sldImg" idx="2"/>
          </p:nvPr>
        </p:nvSpPr>
        <p:spPr>
          <a:xfrm>
            <a:off x="2362200" y="549275"/>
            <a:ext cx="4876800" cy="27432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7"/>
        <p:cNvGrpSpPr/>
        <p:nvPr/>
      </p:nvGrpSpPr>
      <p:grpSpPr>
        <a:xfrm>
          <a:off x="0" y="0"/>
          <a:ext cx="0" cy="0"/>
          <a:chOff x="0" y="0"/>
          <a:chExt cx="0" cy="0"/>
        </a:xfrm>
      </p:grpSpPr>
      <p:sp>
        <p:nvSpPr>
          <p:cNvPr id="18" name="Google Shape;18;p11"/>
          <p:cNvSpPr txBox="1">
            <a:spLocks noGrp="1"/>
          </p:cNvSpPr>
          <p:nvPr>
            <p:ph type="dt" idx="10"/>
          </p:nvPr>
        </p:nvSpPr>
        <p:spPr>
          <a:xfrm>
            <a:off x="304800" y="6400800"/>
            <a:ext cx="2540100" cy="45720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11"/>
          <p:cNvSpPr txBox="1">
            <a:spLocks noGrp="1"/>
          </p:cNvSpPr>
          <p:nvPr>
            <p:ph type="sldNum" idx="12"/>
          </p:nvPr>
        </p:nvSpPr>
        <p:spPr>
          <a:xfrm>
            <a:off x="9245600" y="6400800"/>
            <a:ext cx="2540100" cy="457200"/>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CC6600"/>
              </a:buClr>
              <a:buSzPts val="1200"/>
              <a:buFont typeface="Helvetica Neue"/>
              <a:buNone/>
              <a:defRPr sz="1200" b="0" i="0" u="none" strike="noStrike" cap="none">
                <a:solidFill>
                  <a:srgbClr val="CC6600"/>
                </a:solidFill>
                <a:latin typeface="Helvetica Neue"/>
                <a:ea typeface="Helvetica Neue"/>
                <a:cs typeface="Helvetica Neue"/>
                <a:sym typeface="Helvetica Neue"/>
              </a:defRPr>
            </a:lvl1pPr>
            <a:lvl2pPr marL="0" marR="0" lvl="1" indent="0" algn="r">
              <a:lnSpc>
                <a:spcPct val="100000"/>
              </a:lnSpc>
              <a:spcBef>
                <a:spcPts val="0"/>
              </a:spcBef>
              <a:spcAft>
                <a:spcPts val="0"/>
              </a:spcAft>
              <a:buClr>
                <a:srgbClr val="CC6600"/>
              </a:buClr>
              <a:buSzPts val="1200"/>
              <a:buFont typeface="Helvetica Neue"/>
              <a:buNone/>
              <a:defRPr sz="1200" b="0" i="0" u="none" strike="noStrike" cap="none">
                <a:solidFill>
                  <a:srgbClr val="CC6600"/>
                </a:solidFill>
                <a:latin typeface="Helvetica Neue"/>
                <a:ea typeface="Helvetica Neue"/>
                <a:cs typeface="Helvetica Neue"/>
                <a:sym typeface="Helvetica Neue"/>
              </a:defRPr>
            </a:lvl2pPr>
            <a:lvl3pPr marL="0" marR="0" lvl="2" indent="0" algn="r">
              <a:lnSpc>
                <a:spcPct val="100000"/>
              </a:lnSpc>
              <a:spcBef>
                <a:spcPts val="0"/>
              </a:spcBef>
              <a:spcAft>
                <a:spcPts val="0"/>
              </a:spcAft>
              <a:buClr>
                <a:srgbClr val="CC6600"/>
              </a:buClr>
              <a:buSzPts val="1200"/>
              <a:buFont typeface="Helvetica Neue"/>
              <a:buNone/>
              <a:defRPr sz="1200" b="0" i="0" u="none" strike="noStrike" cap="none">
                <a:solidFill>
                  <a:srgbClr val="CC6600"/>
                </a:solidFill>
                <a:latin typeface="Helvetica Neue"/>
                <a:ea typeface="Helvetica Neue"/>
                <a:cs typeface="Helvetica Neue"/>
                <a:sym typeface="Helvetica Neue"/>
              </a:defRPr>
            </a:lvl3pPr>
            <a:lvl4pPr marL="0" marR="0" lvl="3" indent="0" algn="r">
              <a:lnSpc>
                <a:spcPct val="100000"/>
              </a:lnSpc>
              <a:spcBef>
                <a:spcPts val="0"/>
              </a:spcBef>
              <a:spcAft>
                <a:spcPts val="0"/>
              </a:spcAft>
              <a:buClr>
                <a:srgbClr val="CC6600"/>
              </a:buClr>
              <a:buSzPts val="1200"/>
              <a:buFont typeface="Helvetica Neue"/>
              <a:buNone/>
              <a:defRPr sz="1200" b="0" i="0" u="none" strike="noStrike" cap="none">
                <a:solidFill>
                  <a:srgbClr val="CC6600"/>
                </a:solidFill>
                <a:latin typeface="Helvetica Neue"/>
                <a:ea typeface="Helvetica Neue"/>
                <a:cs typeface="Helvetica Neue"/>
                <a:sym typeface="Helvetica Neue"/>
              </a:defRPr>
            </a:lvl4pPr>
            <a:lvl5pPr marL="0" marR="0" lvl="4" indent="0" algn="r">
              <a:lnSpc>
                <a:spcPct val="100000"/>
              </a:lnSpc>
              <a:spcBef>
                <a:spcPts val="0"/>
              </a:spcBef>
              <a:spcAft>
                <a:spcPts val="0"/>
              </a:spcAft>
              <a:buClr>
                <a:srgbClr val="CC6600"/>
              </a:buClr>
              <a:buSzPts val="1200"/>
              <a:buFont typeface="Helvetica Neue"/>
              <a:buNone/>
              <a:defRPr sz="1200" b="0" i="0" u="none" strike="noStrike" cap="none">
                <a:solidFill>
                  <a:srgbClr val="CC6600"/>
                </a:solidFill>
                <a:latin typeface="Helvetica Neue"/>
                <a:ea typeface="Helvetica Neue"/>
                <a:cs typeface="Helvetica Neue"/>
                <a:sym typeface="Helvetica Neue"/>
              </a:defRPr>
            </a:lvl5pPr>
            <a:lvl6pPr marL="0" marR="0" lvl="5" indent="0" algn="r">
              <a:lnSpc>
                <a:spcPct val="100000"/>
              </a:lnSpc>
              <a:spcBef>
                <a:spcPts val="0"/>
              </a:spcBef>
              <a:spcAft>
                <a:spcPts val="0"/>
              </a:spcAft>
              <a:buClr>
                <a:srgbClr val="CC6600"/>
              </a:buClr>
              <a:buSzPts val="1200"/>
              <a:buFont typeface="Helvetica Neue"/>
              <a:buNone/>
              <a:defRPr sz="1200" b="0" i="0" u="none" strike="noStrike" cap="none">
                <a:solidFill>
                  <a:srgbClr val="CC6600"/>
                </a:solidFill>
                <a:latin typeface="Helvetica Neue"/>
                <a:ea typeface="Helvetica Neue"/>
                <a:cs typeface="Helvetica Neue"/>
                <a:sym typeface="Helvetica Neue"/>
              </a:defRPr>
            </a:lvl6pPr>
            <a:lvl7pPr marL="0" marR="0" lvl="6" indent="0" algn="r">
              <a:lnSpc>
                <a:spcPct val="100000"/>
              </a:lnSpc>
              <a:spcBef>
                <a:spcPts val="0"/>
              </a:spcBef>
              <a:spcAft>
                <a:spcPts val="0"/>
              </a:spcAft>
              <a:buClr>
                <a:srgbClr val="CC6600"/>
              </a:buClr>
              <a:buSzPts val="1200"/>
              <a:buFont typeface="Helvetica Neue"/>
              <a:buNone/>
              <a:defRPr sz="1200" b="0" i="0" u="none" strike="noStrike" cap="none">
                <a:solidFill>
                  <a:srgbClr val="CC6600"/>
                </a:solidFill>
                <a:latin typeface="Helvetica Neue"/>
                <a:ea typeface="Helvetica Neue"/>
                <a:cs typeface="Helvetica Neue"/>
                <a:sym typeface="Helvetica Neue"/>
              </a:defRPr>
            </a:lvl7pPr>
            <a:lvl8pPr marL="0" marR="0" lvl="7" indent="0" algn="r">
              <a:lnSpc>
                <a:spcPct val="100000"/>
              </a:lnSpc>
              <a:spcBef>
                <a:spcPts val="0"/>
              </a:spcBef>
              <a:spcAft>
                <a:spcPts val="0"/>
              </a:spcAft>
              <a:buClr>
                <a:srgbClr val="CC6600"/>
              </a:buClr>
              <a:buSzPts val="1200"/>
              <a:buFont typeface="Helvetica Neue"/>
              <a:buNone/>
              <a:defRPr sz="1200" b="0" i="0" u="none" strike="noStrike" cap="none">
                <a:solidFill>
                  <a:srgbClr val="CC6600"/>
                </a:solidFill>
                <a:latin typeface="Helvetica Neue"/>
                <a:ea typeface="Helvetica Neue"/>
                <a:cs typeface="Helvetica Neue"/>
                <a:sym typeface="Helvetica Neue"/>
              </a:defRPr>
            </a:lvl8pPr>
            <a:lvl9pPr marL="0" marR="0" lvl="8" indent="0" algn="r">
              <a:lnSpc>
                <a:spcPct val="100000"/>
              </a:lnSpc>
              <a:spcBef>
                <a:spcPts val="0"/>
              </a:spcBef>
              <a:spcAft>
                <a:spcPts val="0"/>
              </a:spcAft>
              <a:buClr>
                <a:srgbClr val="CC6600"/>
              </a:buClr>
              <a:buSzPts val="1200"/>
              <a:buFont typeface="Helvetica Neue"/>
              <a:buNone/>
              <a:defRPr sz="1200" b="0" i="0" u="none" strike="noStrike" cap="none">
                <a:solidFill>
                  <a:srgbClr val="CC6600"/>
                </a:solidFill>
                <a:latin typeface="Helvetica Neue"/>
                <a:ea typeface="Helvetica Neue"/>
                <a:cs typeface="Helvetica Neue"/>
                <a:sym typeface="Helvetica Neue"/>
              </a:defRPr>
            </a:lvl9pPr>
          </a:lstStyle>
          <a:p>
            <a:pPr marL="0" lvl="0" indent="0" algn="r" rtl="0">
              <a:spcBef>
                <a:spcPts val="0"/>
              </a:spcBef>
              <a:spcAft>
                <a:spcPts val="0"/>
              </a:spcAft>
              <a:buNone/>
            </a:pPr>
            <a:r>
              <a:rPr lang="en-US"/>
              <a:t>*</a:t>
            </a:r>
            <a:endParaRPr/>
          </a:p>
        </p:txBody>
      </p:sp>
      <p:sp>
        <p:nvSpPr>
          <p:cNvPr id="20" name="Google Shape;20;p11"/>
          <p:cNvSpPr txBox="1">
            <a:spLocks noGrp="1"/>
          </p:cNvSpPr>
          <p:nvPr>
            <p:ph type="ftr" idx="11"/>
          </p:nvPr>
        </p:nvSpPr>
        <p:spPr>
          <a:xfrm>
            <a:off x="4165600" y="6400800"/>
            <a:ext cx="3860700" cy="45720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9"/>
        <p:cNvGrpSpPr/>
        <p:nvPr/>
      </p:nvGrpSpPr>
      <p:grpSpPr>
        <a:xfrm>
          <a:off x="0" y="0"/>
          <a:ext cx="0" cy="0"/>
          <a:chOff x="0" y="0"/>
          <a:chExt cx="0" cy="0"/>
        </a:xfrm>
      </p:grpSpPr>
      <p:sp>
        <p:nvSpPr>
          <p:cNvPr id="30" name="Google Shape;30;p13"/>
          <p:cNvSpPr txBox="1">
            <a:spLocks noGrp="1"/>
          </p:cNvSpPr>
          <p:nvPr>
            <p:ph type="title"/>
          </p:nvPr>
        </p:nvSpPr>
        <p:spPr>
          <a:xfrm>
            <a:off x="914400" y="346075"/>
            <a:ext cx="10363200" cy="8730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31" name="Google Shape;31;p13"/>
          <p:cNvSpPr txBox="1">
            <a:spLocks noGrp="1"/>
          </p:cNvSpPr>
          <p:nvPr>
            <p:ph type="body" idx="1"/>
          </p:nvPr>
        </p:nvSpPr>
        <p:spPr>
          <a:xfrm>
            <a:off x="914400" y="1371600"/>
            <a:ext cx="10363200" cy="4687800"/>
          </a:xfrm>
          <a:prstGeom prst="rect">
            <a:avLst/>
          </a:prstGeom>
          <a:noFill/>
          <a:ln>
            <a:noFill/>
          </a:ln>
        </p:spPr>
        <p:txBody>
          <a:bodyPr spcFirstLastPara="1" wrap="square" lIns="91425" tIns="45700" rIns="91425" bIns="45700" anchor="t" anchorCtr="0">
            <a:noAutofit/>
          </a:bodyPr>
          <a:lstStyle>
            <a:lvl1pPr marL="457200" lvl="0" indent="-342900" algn="l">
              <a:lnSpc>
                <a:spcPct val="100000"/>
              </a:lnSpc>
              <a:spcBef>
                <a:spcPts val="360"/>
              </a:spcBef>
              <a:spcAft>
                <a:spcPts val="0"/>
              </a:spcAft>
              <a:buSzPts val="1800"/>
              <a:buChar char="•"/>
              <a:defRPr/>
            </a:lvl1pPr>
            <a:lvl2pPr marL="914400" lvl="1" indent="-342900" algn="l">
              <a:lnSpc>
                <a:spcPct val="100000"/>
              </a:lnSpc>
              <a:spcBef>
                <a:spcPts val="360"/>
              </a:spcBef>
              <a:spcAft>
                <a:spcPts val="0"/>
              </a:spcAft>
              <a:buSzPts val="1800"/>
              <a:buChar char="–"/>
              <a:defRPr/>
            </a:lvl2pPr>
            <a:lvl3pPr marL="1371600" lvl="2" indent="-342900" algn="l">
              <a:lnSpc>
                <a:spcPct val="100000"/>
              </a:lnSpc>
              <a:spcBef>
                <a:spcPts val="360"/>
              </a:spcBef>
              <a:spcAft>
                <a:spcPts val="0"/>
              </a:spcAft>
              <a:buSzPts val="1800"/>
              <a:buChar char="•"/>
              <a:defRPr/>
            </a:lvl3pPr>
            <a:lvl4pPr marL="1828800" lvl="3" indent="-342900" algn="l">
              <a:lnSpc>
                <a:spcPct val="100000"/>
              </a:lnSpc>
              <a:spcBef>
                <a:spcPts val="360"/>
              </a:spcBef>
              <a:spcAft>
                <a:spcPts val="0"/>
              </a:spcAft>
              <a:buSzPts val="1800"/>
              <a:buChar char="–"/>
              <a:defRPr/>
            </a:lvl4pPr>
            <a:lvl5pPr marL="2286000" lvl="4" indent="-342900" algn="l">
              <a:lnSpc>
                <a:spcPct val="100000"/>
              </a:lnSpc>
              <a:spcBef>
                <a:spcPts val="360"/>
              </a:spcBef>
              <a:spcAft>
                <a:spcPts val="0"/>
              </a:spcAft>
              <a:buSzPts val="1800"/>
              <a:buChar char="»"/>
              <a:defRPr/>
            </a:lvl5pPr>
            <a:lvl6pPr marL="2743200" lvl="5" indent="-342900" algn="l">
              <a:lnSpc>
                <a:spcPct val="100000"/>
              </a:lnSpc>
              <a:spcBef>
                <a:spcPts val="360"/>
              </a:spcBef>
              <a:spcAft>
                <a:spcPts val="0"/>
              </a:spcAft>
              <a:buSzPts val="1800"/>
              <a:buChar char="»"/>
              <a:defRPr/>
            </a:lvl6pPr>
            <a:lvl7pPr marL="3200400" lvl="6" indent="-342900" algn="l">
              <a:lnSpc>
                <a:spcPct val="100000"/>
              </a:lnSpc>
              <a:spcBef>
                <a:spcPts val="360"/>
              </a:spcBef>
              <a:spcAft>
                <a:spcPts val="0"/>
              </a:spcAft>
              <a:buSzPts val="1800"/>
              <a:buChar char="»"/>
              <a:defRPr/>
            </a:lvl7pPr>
            <a:lvl8pPr marL="3657600" lvl="7" indent="-342900" algn="l">
              <a:lnSpc>
                <a:spcPct val="100000"/>
              </a:lnSpc>
              <a:spcBef>
                <a:spcPts val="360"/>
              </a:spcBef>
              <a:spcAft>
                <a:spcPts val="0"/>
              </a:spcAft>
              <a:buSzPts val="1800"/>
              <a:buChar char="»"/>
              <a:defRPr/>
            </a:lvl8pPr>
            <a:lvl9pPr marL="4114800" lvl="8" indent="-342900" algn="l">
              <a:lnSpc>
                <a:spcPct val="100000"/>
              </a:lnSpc>
              <a:spcBef>
                <a:spcPts val="360"/>
              </a:spcBef>
              <a:spcAft>
                <a:spcPts val="0"/>
              </a:spcAft>
              <a:buSzPts val="1800"/>
              <a:buChar char="»"/>
              <a:defRPr/>
            </a:lvl9pPr>
          </a:lstStyle>
          <a:p>
            <a:endParaRPr/>
          </a:p>
        </p:txBody>
      </p:sp>
      <p:sp>
        <p:nvSpPr>
          <p:cNvPr id="32" name="Google Shape;32;p13"/>
          <p:cNvSpPr txBox="1">
            <a:spLocks noGrp="1"/>
          </p:cNvSpPr>
          <p:nvPr>
            <p:ph type="dt" idx="10"/>
          </p:nvPr>
        </p:nvSpPr>
        <p:spPr>
          <a:xfrm>
            <a:off x="304800" y="6400800"/>
            <a:ext cx="2540100" cy="45720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3" name="Google Shape;33;p13"/>
          <p:cNvSpPr txBox="1">
            <a:spLocks noGrp="1"/>
          </p:cNvSpPr>
          <p:nvPr>
            <p:ph type="sldNum" idx="12"/>
          </p:nvPr>
        </p:nvSpPr>
        <p:spPr>
          <a:xfrm>
            <a:off x="9245600" y="6400800"/>
            <a:ext cx="2540100" cy="457200"/>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CC6600"/>
              </a:buClr>
              <a:buSzPts val="1200"/>
              <a:buFont typeface="Helvetica Neue"/>
              <a:buNone/>
              <a:defRPr sz="1200" b="0" i="0" u="none" strike="noStrike" cap="none">
                <a:solidFill>
                  <a:srgbClr val="CC6600"/>
                </a:solidFill>
                <a:latin typeface="Helvetica Neue"/>
                <a:ea typeface="Helvetica Neue"/>
                <a:cs typeface="Helvetica Neue"/>
                <a:sym typeface="Helvetica Neue"/>
              </a:defRPr>
            </a:lvl1pPr>
            <a:lvl2pPr marL="0" marR="0" lvl="1" indent="0" algn="r">
              <a:lnSpc>
                <a:spcPct val="100000"/>
              </a:lnSpc>
              <a:spcBef>
                <a:spcPts val="0"/>
              </a:spcBef>
              <a:spcAft>
                <a:spcPts val="0"/>
              </a:spcAft>
              <a:buClr>
                <a:srgbClr val="CC6600"/>
              </a:buClr>
              <a:buSzPts val="1200"/>
              <a:buFont typeface="Helvetica Neue"/>
              <a:buNone/>
              <a:defRPr sz="1200" b="0" i="0" u="none" strike="noStrike" cap="none">
                <a:solidFill>
                  <a:srgbClr val="CC6600"/>
                </a:solidFill>
                <a:latin typeface="Helvetica Neue"/>
                <a:ea typeface="Helvetica Neue"/>
                <a:cs typeface="Helvetica Neue"/>
                <a:sym typeface="Helvetica Neue"/>
              </a:defRPr>
            </a:lvl2pPr>
            <a:lvl3pPr marL="0" marR="0" lvl="2" indent="0" algn="r">
              <a:lnSpc>
                <a:spcPct val="100000"/>
              </a:lnSpc>
              <a:spcBef>
                <a:spcPts val="0"/>
              </a:spcBef>
              <a:spcAft>
                <a:spcPts val="0"/>
              </a:spcAft>
              <a:buClr>
                <a:srgbClr val="CC6600"/>
              </a:buClr>
              <a:buSzPts val="1200"/>
              <a:buFont typeface="Helvetica Neue"/>
              <a:buNone/>
              <a:defRPr sz="1200" b="0" i="0" u="none" strike="noStrike" cap="none">
                <a:solidFill>
                  <a:srgbClr val="CC6600"/>
                </a:solidFill>
                <a:latin typeface="Helvetica Neue"/>
                <a:ea typeface="Helvetica Neue"/>
                <a:cs typeface="Helvetica Neue"/>
                <a:sym typeface="Helvetica Neue"/>
              </a:defRPr>
            </a:lvl3pPr>
            <a:lvl4pPr marL="0" marR="0" lvl="3" indent="0" algn="r">
              <a:lnSpc>
                <a:spcPct val="100000"/>
              </a:lnSpc>
              <a:spcBef>
                <a:spcPts val="0"/>
              </a:spcBef>
              <a:spcAft>
                <a:spcPts val="0"/>
              </a:spcAft>
              <a:buClr>
                <a:srgbClr val="CC6600"/>
              </a:buClr>
              <a:buSzPts val="1200"/>
              <a:buFont typeface="Helvetica Neue"/>
              <a:buNone/>
              <a:defRPr sz="1200" b="0" i="0" u="none" strike="noStrike" cap="none">
                <a:solidFill>
                  <a:srgbClr val="CC6600"/>
                </a:solidFill>
                <a:latin typeface="Helvetica Neue"/>
                <a:ea typeface="Helvetica Neue"/>
                <a:cs typeface="Helvetica Neue"/>
                <a:sym typeface="Helvetica Neue"/>
              </a:defRPr>
            </a:lvl4pPr>
            <a:lvl5pPr marL="0" marR="0" lvl="4" indent="0" algn="r">
              <a:lnSpc>
                <a:spcPct val="100000"/>
              </a:lnSpc>
              <a:spcBef>
                <a:spcPts val="0"/>
              </a:spcBef>
              <a:spcAft>
                <a:spcPts val="0"/>
              </a:spcAft>
              <a:buClr>
                <a:srgbClr val="CC6600"/>
              </a:buClr>
              <a:buSzPts val="1200"/>
              <a:buFont typeface="Helvetica Neue"/>
              <a:buNone/>
              <a:defRPr sz="1200" b="0" i="0" u="none" strike="noStrike" cap="none">
                <a:solidFill>
                  <a:srgbClr val="CC6600"/>
                </a:solidFill>
                <a:latin typeface="Helvetica Neue"/>
                <a:ea typeface="Helvetica Neue"/>
                <a:cs typeface="Helvetica Neue"/>
                <a:sym typeface="Helvetica Neue"/>
              </a:defRPr>
            </a:lvl5pPr>
            <a:lvl6pPr marL="0" marR="0" lvl="5" indent="0" algn="r">
              <a:lnSpc>
                <a:spcPct val="100000"/>
              </a:lnSpc>
              <a:spcBef>
                <a:spcPts val="0"/>
              </a:spcBef>
              <a:spcAft>
                <a:spcPts val="0"/>
              </a:spcAft>
              <a:buClr>
                <a:srgbClr val="CC6600"/>
              </a:buClr>
              <a:buSzPts val="1200"/>
              <a:buFont typeface="Helvetica Neue"/>
              <a:buNone/>
              <a:defRPr sz="1200" b="0" i="0" u="none" strike="noStrike" cap="none">
                <a:solidFill>
                  <a:srgbClr val="CC6600"/>
                </a:solidFill>
                <a:latin typeface="Helvetica Neue"/>
                <a:ea typeface="Helvetica Neue"/>
                <a:cs typeface="Helvetica Neue"/>
                <a:sym typeface="Helvetica Neue"/>
              </a:defRPr>
            </a:lvl6pPr>
            <a:lvl7pPr marL="0" marR="0" lvl="6" indent="0" algn="r">
              <a:lnSpc>
                <a:spcPct val="100000"/>
              </a:lnSpc>
              <a:spcBef>
                <a:spcPts val="0"/>
              </a:spcBef>
              <a:spcAft>
                <a:spcPts val="0"/>
              </a:spcAft>
              <a:buClr>
                <a:srgbClr val="CC6600"/>
              </a:buClr>
              <a:buSzPts val="1200"/>
              <a:buFont typeface="Helvetica Neue"/>
              <a:buNone/>
              <a:defRPr sz="1200" b="0" i="0" u="none" strike="noStrike" cap="none">
                <a:solidFill>
                  <a:srgbClr val="CC6600"/>
                </a:solidFill>
                <a:latin typeface="Helvetica Neue"/>
                <a:ea typeface="Helvetica Neue"/>
                <a:cs typeface="Helvetica Neue"/>
                <a:sym typeface="Helvetica Neue"/>
              </a:defRPr>
            </a:lvl7pPr>
            <a:lvl8pPr marL="0" marR="0" lvl="7" indent="0" algn="r">
              <a:lnSpc>
                <a:spcPct val="100000"/>
              </a:lnSpc>
              <a:spcBef>
                <a:spcPts val="0"/>
              </a:spcBef>
              <a:spcAft>
                <a:spcPts val="0"/>
              </a:spcAft>
              <a:buClr>
                <a:srgbClr val="CC6600"/>
              </a:buClr>
              <a:buSzPts val="1200"/>
              <a:buFont typeface="Helvetica Neue"/>
              <a:buNone/>
              <a:defRPr sz="1200" b="0" i="0" u="none" strike="noStrike" cap="none">
                <a:solidFill>
                  <a:srgbClr val="CC6600"/>
                </a:solidFill>
                <a:latin typeface="Helvetica Neue"/>
                <a:ea typeface="Helvetica Neue"/>
                <a:cs typeface="Helvetica Neue"/>
                <a:sym typeface="Helvetica Neue"/>
              </a:defRPr>
            </a:lvl8pPr>
            <a:lvl9pPr marL="0" marR="0" lvl="8" indent="0" algn="r">
              <a:lnSpc>
                <a:spcPct val="100000"/>
              </a:lnSpc>
              <a:spcBef>
                <a:spcPts val="0"/>
              </a:spcBef>
              <a:spcAft>
                <a:spcPts val="0"/>
              </a:spcAft>
              <a:buClr>
                <a:srgbClr val="CC6600"/>
              </a:buClr>
              <a:buSzPts val="1200"/>
              <a:buFont typeface="Helvetica Neue"/>
              <a:buNone/>
              <a:defRPr sz="1200" b="0" i="0" u="none" strike="noStrike" cap="none">
                <a:solidFill>
                  <a:srgbClr val="CC6600"/>
                </a:solidFill>
                <a:latin typeface="Helvetica Neue"/>
                <a:ea typeface="Helvetica Neue"/>
                <a:cs typeface="Helvetica Neue"/>
                <a:sym typeface="Helvetica Neue"/>
              </a:defRPr>
            </a:lvl9pPr>
          </a:lstStyle>
          <a:p>
            <a:pPr marL="0" lvl="0" indent="0" algn="r" rtl="0">
              <a:spcBef>
                <a:spcPts val="0"/>
              </a:spcBef>
              <a:spcAft>
                <a:spcPts val="0"/>
              </a:spcAft>
              <a:buNone/>
            </a:pPr>
            <a:r>
              <a:rPr lang="en-US"/>
              <a:t>*</a:t>
            </a:r>
            <a:endParaRPr/>
          </a:p>
        </p:txBody>
      </p:sp>
      <p:sp>
        <p:nvSpPr>
          <p:cNvPr id="34" name="Google Shape;34;p13"/>
          <p:cNvSpPr txBox="1">
            <a:spLocks noGrp="1"/>
          </p:cNvSpPr>
          <p:nvPr>
            <p:ph type="ftr" idx="11"/>
          </p:nvPr>
        </p:nvSpPr>
        <p:spPr>
          <a:xfrm>
            <a:off x="4165600" y="6400800"/>
            <a:ext cx="3860700" cy="45720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cxnSp>
        <p:nvCxnSpPr>
          <p:cNvPr id="10" name="Google Shape;10;p10"/>
          <p:cNvCxnSpPr/>
          <p:nvPr/>
        </p:nvCxnSpPr>
        <p:spPr>
          <a:xfrm>
            <a:off x="711200" y="1219200"/>
            <a:ext cx="10769700" cy="0"/>
          </a:xfrm>
          <a:prstGeom prst="straightConnector1">
            <a:avLst/>
          </a:prstGeom>
          <a:noFill/>
          <a:ln w="76200" cap="flat" cmpd="sng">
            <a:solidFill>
              <a:srgbClr val="FF6600"/>
            </a:solidFill>
            <a:prstDash val="solid"/>
            <a:round/>
            <a:headEnd type="none" w="sm" len="sm"/>
            <a:tailEnd type="none" w="sm" len="sm"/>
          </a:ln>
        </p:spPr>
      </p:cxnSp>
      <p:pic>
        <p:nvPicPr>
          <p:cNvPr id="11" name="Google Shape;11;p10" descr="download"/>
          <p:cNvPicPr preferRelativeResize="0"/>
          <p:nvPr/>
        </p:nvPicPr>
        <p:blipFill rotWithShape="1">
          <a:blip r:embed="rId3">
            <a:alphaModFix/>
          </a:blip>
          <a:srcRect/>
          <a:stretch/>
        </p:blipFill>
        <p:spPr>
          <a:xfrm>
            <a:off x="10901362" y="96837"/>
            <a:ext cx="1149350" cy="1009650"/>
          </a:xfrm>
          <a:prstGeom prst="rect">
            <a:avLst/>
          </a:prstGeom>
          <a:noFill/>
          <a:ln>
            <a:noFill/>
          </a:ln>
        </p:spPr>
      </p:pic>
      <p:sp>
        <p:nvSpPr>
          <p:cNvPr id="12" name="Google Shape;12;p10"/>
          <p:cNvSpPr txBox="1">
            <a:spLocks noGrp="1"/>
          </p:cNvSpPr>
          <p:nvPr>
            <p:ph type="title"/>
          </p:nvPr>
        </p:nvSpPr>
        <p:spPr>
          <a:xfrm>
            <a:off x="914400" y="346075"/>
            <a:ext cx="10363200" cy="873000"/>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3600" b="0" i="0" u="none" strike="noStrike" cap="none">
                <a:solidFill>
                  <a:srgbClr val="0033CC"/>
                </a:solidFill>
                <a:latin typeface="Times New Roman"/>
                <a:ea typeface="Times New Roman"/>
                <a:cs typeface="Times New Roman"/>
                <a:sym typeface="Times New Roman"/>
              </a:defRPr>
            </a:lvl1pPr>
            <a:lvl2pPr marR="0" lvl="1" algn="ctr" rtl="0">
              <a:lnSpc>
                <a:spcPct val="100000"/>
              </a:lnSpc>
              <a:spcBef>
                <a:spcPts val="0"/>
              </a:spcBef>
              <a:spcAft>
                <a:spcPts val="0"/>
              </a:spcAft>
              <a:buClr>
                <a:srgbClr val="000000"/>
              </a:buClr>
              <a:buSzPts val="1400"/>
              <a:buFont typeface="Arial"/>
              <a:buNone/>
              <a:defRPr sz="3600" b="0" i="0" u="none" strike="noStrike" cap="none">
                <a:solidFill>
                  <a:srgbClr val="0033CC"/>
                </a:solidFill>
                <a:latin typeface="Times New Roman"/>
                <a:ea typeface="Times New Roman"/>
                <a:cs typeface="Times New Roman"/>
                <a:sym typeface="Times New Roman"/>
              </a:defRPr>
            </a:lvl2pPr>
            <a:lvl3pPr marR="0" lvl="2" algn="ctr" rtl="0">
              <a:lnSpc>
                <a:spcPct val="100000"/>
              </a:lnSpc>
              <a:spcBef>
                <a:spcPts val="0"/>
              </a:spcBef>
              <a:spcAft>
                <a:spcPts val="0"/>
              </a:spcAft>
              <a:buClr>
                <a:srgbClr val="000000"/>
              </a:buClr>
              <a:buSzPts val="1400"/>
              <a:buFont typeface="Arial"/>
              <a:buNone/>
              <a:defRPr sz="3600" b="0" i="0" u="none" strike="noStrike" cap="none">
                <a:solidFill>
                  <a:srgbClr val="0033CC"/>
                </a:solidFill>
                <a:latin typeface="Times New Roman"/>
                <a:ea typeface="Times New Roman"/>
                <a:cs typeface="Times New Roman"/>
                <a:sym typeface="Times New Roman"/>
              </a:defRPr>
            </a:lvl3pPr>
            <a:lvl4pPr marR="0" lvl="3" algn="ctr" rtl="0">
              <a:lnSpc>
                <a:spcPct val="100000"/>
              </a:lnSpc>
              <a:spcBef>
                <a:spcPts val="0"/>
              </a:spcBef>
              <a:spcAft>
                <a:spcPts val="0"/>
              </a:spcAft>
              <a:buClr>
                <a:srgbClr val="000000"/>
              </a:buClr>
              <a:buSzPts val="1400"/>
              <a:buFont typeface="Arial"/>
              <a:buNone/>
              <a:defRPr sz="3600" b="0" i="0" u="none" strike="noStrike" cap="none">
                <a:solidFill>
                  <a:srgbClr val="0033CC"/>
                </a:solidFill>
                <a:latin typeface="Times New Roman"/>
                <a:ea typeface="Times New Roman"/>
                <a:cs typeface="Times New Roman"/>
                <a:sym typeface="Times New Roman"/>
              </a:defRPr>
            </a:lvl4pPr>
            <a:lvl5pPr marR="0" lvl="4" algn="ctr" rtl="0">
              <a:lnSpc>
                <a:spcPct val="100000"/>
              </a:lnSpc>
              <a:spcBef>
                <a:spcPts val="0"/>
              </a:spcBef>
              <a:spcAft>
                <a:spcPts val="0"/>
              </a:spcAft>
              <a:buClr>
                <a:srgbClr val="000000"/>
              </a:buClr>
              <a:buSzPts val="1400"/>
              <a:buFont typeface="Arial"/>
              <a:buNone/>
              <a:defRPr sz="3600" b="0" i="0" u="none" strike="noStrike" cap="none">
                <a:solidFill>
                  <a:srgbClr val="0033CC"/>
                </a:solidFill>
                <a:latin typeface="Times New Roman"/>
                <a:ea typeface="Times New Roman"/>
                <a:cs typeface="Times New Roman"/>
                <a:sym typeface="Times New Roman"/>
              </a:defRPr>
            </a:lvl5pPr>
            <a:lvl6pPr marR="0" lvl="5" algn="ctr" rtl="0">
              <a:lnSpc>
                <a:spcPct val="100000"/>
              </a:lnSpc>
              <a:spcBef>
                <a:spcPts val="0"/>
              </a:spcBef>
              <a:spcAft>
                <a:spcPts val="0"/>
              </a:spcAft>
              <a:buClr>
                <a:srgbClr val="000000"/>
              </a:buClr>
              <a:buSzPts val="1400"/>
              <a:buFont typeface="Arial"/>
              <a:buNone/>
              <a:defRPr sz="3600" b="0" i="0" u="none" strike="noStrike" cap="none">
                <a:solidFill>
                  <a:srgbClr val="0033CC"/>
                </a:solidFill>
                <a:latin typeface="Times New Roman"/>
                <a:ea typeface="Times New Roman"/>
                <a:cs typeface="Times New Roman"/>
                <a:sym typeface="Times New Roman"/>
              </a:defRPr>
            </a:lvl6pPr>
            <a:lvl7pPr marR="0" lvl="6" algn="ctr" rtl="0">
              <a:lnSpc>
                <a:spcPct val="100000"/>
              </a:lnSpc>
              <a:spcBef>
                <a:spcPts val="0"/>
              </a:spcBef>
              <a:spcAft>
                <a:spcPts val="0"/>
              </a:spcAft>
              <a:buClr>
                <a:srgbClr val="000000"/>
              </a:buClr>
              <a:buSzPts val="1400"/>
              <a:buFont typeface="Arial"/>
              <a:buNone/>
              <a:defRPr sz="3600" b="0" i="0" u="none" strike="noStrike" cap="none">
                <a:solidFill>
                  <a:srgbClr val="0033CC"/>
                </a:solidFill>
                <a:latin typeface="Times New Roman"/>
                <a:ea typeface="Times New Roman"/>
                <a:cs typeface="Times New Roman"/>
                <a:sym typeface="Times New Roman"/>
              </a:defRPr>
            </a:lvl7pPr>
            <a:lvl8pPr marR="0" lvl="7" algn="ctr" rtl="0">
              <a:lnSpc>
                <a:spcPct val="100000"/>
              </a:lnSpc>
              <a:spcBef>
                <a:spcPts val="0"/>
              </a:spcBef>
              <a:spcAft>
                <a:spcPts val="0"/>
              </a:spcAft>
              <a:buClr>
                <a:srgbClr val="000000"/>
              </a:buClr>
              <a:buSzPts val="1400"/>
              <a:buFont typeface="Arial"/>
              <a:buNone/>
              <a:defRPr sz="3600" b="0" i="0" u="none" strike="noStrike" cap="none">
                <a:solidFill>
                  <a:srgbClr val="0033CC"/>
                </a:solidFill>
                <a:latin typeface="Times New Roman"/>
                <a:ea typeface="Times New Roman"/>
                <a:cs typeface="Times New Roman"/>
                <a:sym typeface="Times New Roman"/>
              </a:defRPr>
            </a:lvl8pPr>
            <a:lvl9pPr marR="0" lvl="8" algn="ctr" rtl="0">
              <a:lnSpc>
                <a:spcPct val="100000"/>
              </a:lnSpc>
              <a:spcBef>
                <a:spcPts val="0"/>
              </a:spcBef>
              <a:spcAft>
                <a:spcPts val="0"/>
              </a:spcAft>
              <a:buClr>
                <a:srgbClr val="000000"/>
              </a:buClr>
              <a:buSzPts val="1400"/>
              <a:buFont typeface="Arial"/>
              <a:buNone/>
              <a:defRPr sz="3600" b="0" i="0" u="none" strike="noStrike" cap="none">
                <a:solidFill>
                  <a:srgbClr val="0033CC"/>
                </a:solidFill>
                <a:latin typeface="Times New Roman"/>
                <a:ea typeface="Times New Roman"/>
                <a:cs typeface="Times New Roman"/>
                <a:sym typeface="Times New Roman"/>
              </a:defRPr>
            </a:lvl9pPr>
          </a:lstStyle>
          <a:p>
            <a:endParaRPr/>
          </a:p>
        </p:txBody>
      </p:sp>
      <p:sp>
        <p:nvSpPr>
          <p:cNvPr id="13" name="Google Shape;13;p10"/>
          <p:cNvSpPr txBox="1">
            <a:spLocks noGrp="1"/>
          </p:cNvSpPr>
          <p:nvPr>
            <p:ph type="body" idx="1"/>
          </p:nvPr>
        </p:nvSpPr>
        <p:spPr>
          <a:xfrm>
            <a:off x="914400" y="1371600"/>
            <a:ext cx="10363200" cy="46878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100000"/>
              </a:lnSpc>
              <a:spcBef>
                <a:spcPts val="560"/>
              </a:spcBef>
              <a:spcAft>
                <a:spcPts val="0"/>
              </a:spcAft>
              <a:buClr>
                <a:srgbClr val="FF0000"/>
              </a:buClr>
              <a:buSzPts val="2800"/>
              <a:buFont typeface="Times New Roman"/>
              <a:buChar char="•"/>
              <a:defRPr sz="2800" b="0" i="0" u="none" strike="noStrike" cap="none">
                <a:solidFill>
                  <a:schemeClr val="dk1"/>
                </a:solidFill>
                <a:latin typeface="Times New Roman"/>
                <a:ea typeface="Times New Roman"/>
                <a:cs typeface="Times New Roman"/>
                <a:sym typeface="Times New Roman"/>
              </a:defRPr>
            </a:lvl1pPr>
            <a:lvl2pPr marL="914400" marR="0" lvl="1" indent="-381000" algn="l" rtl="0">
              <a:lnSpc>
                <a:spcPct val="100000"/>
              </a:lnSpc>
              <a:spcBef>
                <a:spcPts val="480"/>
              </a:spcBef>
              <a:spcAft>
                <a:spcPts val="0"/>
              </a:spcAft>
              <a:buClr>
                <a:schemeClr val="accent2"/>
              </a:buClr>
              <a:buSzPts val="2400"/>
              <a:buFont typeface="Times New Roman"/>
              <a:buChar char="–"/>
              <a:defRPr sz="2400" b="0" i="0" u="none" strike="noStrike" cap="none">
                <a:solidFill>
                  <a:srgbClr val="000099"/>
                </a:solidFill>
                <a:latin typeface="Times New Roman"/>
                <a:ea typeface="Times New Roman"/>
                <a:cs typeface="Times New Roman"/>
                <a:sym typeface="Times New Roman"/>
              </a:defRPr>
            </a:lvl2pPr>
            <a:lvl3pPr marL="1371600" marR="0" lvl="2" indent="-381000" algn="l" rtl="0">
              <a:lnSpc>
                <a:spcPct val="100000"/>
              </a:lnSpc>
              <a:spcBef>
                <a:spcPts val="480"/>
              </a:spcBef>
              <a:spcAft>
                <a:spcPts val="0"/>
              </a:spcAft>
              <a:buClr>
                <a:srgbClr val="00CC00"/>
              </a:buClr>
              <a:buSzPts val="2400"/>
              <a:buFont typeface="Times New Roman"/>
              <a:buChar char="•"/>
              <a:defRPr sz="2400" b="0" i="0" u="none" strike="noStrike" cap="none">
                <a:solidFill>
                  <a:srgbClr val="336600"/>
                </a:solidFill>
                <a:latin typeface="Times New Roman"/>
                <a:ea typeface="Times New Roman"/>
                <a:cs typeface="Times New Roman"/>
                <a:sym typeface="Times New Roman"/>
              </a:defRPr>
            </a:lvl3pPr>
            <a:lvl4pPr marL="1828800" marR="0" lvl="3" indent="-355600" algn="l" rtl="0">
              <a:lnSpc>
                <a:spcPct val="100000"/>
              </a:lnSpc>
              <a:spcBef>
                <a:spcPts val="400"/>
              </a:spcBef>
              <a:spcAft>
                <a:spcPts val="0"/>
              </a:spcAft>
              <a:buClr>
                <a:srgbClr val="00CC00"/>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4pPr>
            <a:lvl5pPr marL="2286000" marR="0" lvl="4" indent="-355600" algn="l" rtl="0">
              <a:lnSpc>
                <a:spcPct val="100000"/>
              </a:lnSpc>
              <a:spcBef>
                <a:spcPts val="400"/>
              </a:spcBef>
              <a:spcAft>
                <a:spcPts val="0"/>
              </a:spcAft>
              <a:buClr>
                <a:srgbClr val="00CC00"/>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5pPr>
            <a:lvl6pPr marL="2743200" marR="0" lvl="5" indent="-355600" algn="l" rtl="0">
              <a:lnSpc>
                <a:spcPct val="100000"/>
              </a:lnSpc>
              <a:spcBef>
                <a:spcPts val="400"/>
              </a:spcBef>
              <a:spcAft>
                <a:spcPts val="0"/>
              </a:spcAft>
              <a:buClr>
                <a:srgbClr val="00CC00"/>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6pPr>
            <a:lvl7pPr marL="3200400" marR="0" lvl="6" indent="-355600" algn="l" rtl="0">
              <a:lnSpc>
                <a:spcPct val="100000"/>
              </a:lnSpc>
              <a:spcBef>
                <a:spcPts val="400"/>
              </a:spcBef>
              <a:spcAft>
                <a:spcPts val="0"/>
              </a:spcAft>
              <a:buClr>
                <a:srgbClr val="00CC00"/>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7pPr>
            <a:lvl8pPr marL="3657600" marR="0" lvl="7" indent="-355600" algn="l" rtl="0">
              <a:lnSpc>
                <a:spcPct val="100000"/>
              </a:lnSpc>
              <a:spcBef>
                <a:spcPts val="400"/>
              </a:spcBef>
              <a:spcAft>
                <a:spcPts val="0"/>
              </a:spcAft>
              <a:buClr>
                <a:srgbClr val="00CC00"/>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8pPr>
            <a:lvl9pPr marL="4114800" marR="0" lvl="8" indent="-355600" algn="l" rtl="0">
              <a:lnSpc>
                <a:spcPct val="100000"/>
              </a:lnSpc>
              <a:spcBef>
                <a:spcPts val="400"/>
              </a:spcBef>
              <a:spcAft>
                <a:spcPts val="0"/>
              </a:spcAft>
              <a:buClr>
                <a:srgbClr val="00CC00"/>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9pPr>
          </a:lstStyle>
          <a:p>
            <a:endParaRPr/>
          </a:p>
        </p:txBody>
      </p:sp>
      <p:sp>
        <p:nvSpPr>
          <p:cNvPr id="14" name="Google Shape;14;p10"/>
          <p:cNvSpPr txBox="1">
            <a:spLocks noGrp="1"/>
          </p:cNvSpPr>
          <p:nvPr>
            <p:ph type="dt" idx="10"/>
          </p:nvPr>
        </p:nvSpPr>
        <p:spPr>
          <a:xfrm>
            <a:off x="304800" y="6400800"/>
            <a:ext cx="2540100" cy="4572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5" name="Google Shape;15;p10"/>
          <p:cNvSpPr txBox="1">
            <a:spLocks noGrp="1"/>
          </p:cNvSpPr>
          <p:nvPr>
            <p:ph type="sldNum" idx="12"/>
          </p:nvPr>
        </p:nvSpPr>
        <p:spPr>
          <a:xfrm>
            <a:off x="9245600" y="6400800"/>
            <a:ext cx="2540100" cy="4572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rgbClr val="CC6600"/>
              </a:buClr>
              <a:buSzPts val="1200"/>
              <a:buFont typeface="Helvetica Neue"/>
              <a:buNone/>
              <a:defRPr sz="1200" b="0" i="0" u="none" strike="noStrike" cap="none">
                <a:solidFill>
                  <a:srgbClr val="CC6600"/>
                </a:solidFill>
                <a:latin typeface="Helvetica Neue"/>
                <a:ea typeface="Helvetica Neue"/>
                <a:cs typeface="Helvetica Neue"/>
                <a:sym typeface="Helvetica Neue"/>
              </a:defRPr>
            </a:lvl1pPr>
            <a:lvl2pPr marL="0" marR="0" lvl="1" indent="0" algn="r" rtl="0">
              <a:lnSpc>
                <a:spcPct val="100000"/>
              </a:lnSpc>
              <a:spcBef>
                <a:spcPts val="0"/>
              </a:spcBef>
              <a:spcAft>
                <a:spcPts val="0"/>
              </a:spcAft>
              <a:buClr>
                <a:srgbClr val="CC6600"/>
              </a:buClr>
              <a:buSzPts val="1200"/>
              <a:buFont typeface="Helvetica Neue"/>
              <a:buNone/>
              <a:defRPr sz="1200" b="0" i="0" u="none" strike="noStrike" cap="none">
                <a:solidFill>
                  <a:srgbClr val="CC6600"/>
                </a:solidFill>
                <a:latin typeface="Helvetica Neue"/>
                <a:ea typeface="Helvetica Neue"/>
                <a:cs typeface="Helvetica Neue"/>
                <a:sym typeface="Helvetica Neue"/>
              </a:defRPr>
            </a:lvl2pPr>
            <a:lvl3pPr marL="0" marR="0" lvl="2" indent="0" algn="r" rtl="0">
              <a:lnSpc>
                <a:spcPct val="100000"/>
              </a:lnSpc>
              <a:spcBef>
                <a:spcPts val="0"/>
              </a:spcBef>
              <a:spcAft>
                <a:spcPts val="0"/>
              </a:spcAft>
              <a:buClr>
                <a:srgbClr val="CC6600"/>
              </a:buClr>
              <a:buSzPts val="1200"/>
              <a:buFont typeface="Helvetica Neue"/>
              <a:buNone/>
              <a:defRPr sz="1200" b="0" i="0" u="none" strike="noStrike" cap="none">
                <a:solidFill>
                  <a:srgbClr val="CC6600"/>
                </a:solidFill>
                <a:latin typeface="Helvetica Neue"/>
                <a:ea typeface="Helvetica Neue"/>
                <a:cs typeface="Helvetica Neue"/>
                <a:sym typeface="Helvetica Neue"/>
              </a:defRPr>
            </a:lvl3pPr>
            <a:lvl4pPr marL="0" marR="0" lvl="3" indent="0" algn="r" rtl="0">
              <a:lnSpc>
                <a:spcPct val="100000"/>
              </a:lnSpc>
              <a:spcBef>
                <a:spcPts val="0"/>
              </a:spcBef>
              <a:spcAft>
                <a:spcPts val="0"/>
              </a:spcAft>
              <a:buClr>
                <a:srgbClr val="CC6600"/>
              </a:buClr>
              <a:buSzPts val="1200"/>
              <a:buFont typeface="Helvetica Neue"/>
              <a:buNone/>
              <a:defRPr sz="1200" b="0" i="0" u="none" strike="noStrike" cap="none">
                <a:solidFill>
                  <a:srgbClr val="CC6600"/>
                </a:solidFill>
                <a:latin typeface="Helvetica Neue"/>
                <a:ea typeface="Helvetica Neue"/>
                <a:cs typeface="Helvetica Neue"/>
                <a:sym typeface="Helvetica Neue"/>
              </a:defRPr>
            </a:lvl4pPr>
            <a:lvl5pPr marL="0" marR="0" lvl="4" indent="0" algn="r" rtl="0">
              <a:lnSpc>
                <a:spcPct val="100000"/>
              </a:lnSpc>
              <a:spcBef>
                <a:spcPts val="0"/>
              </a:spcBef>
              <a:spcAft>
                <a:spcPts val="0"/>
              </a:spcAft>
              <a:buClr>
                <a:srgbClr val="CC6600"/>
              </a:buClr>
              <a:buSzPts val="1200"/>
              <a:buFont typeface="Helvetica Neue"/>
              <a:buNone/>
              <a:defRPr sz="1200" b="0" i="0" u="none" strike="noStrike" cap="none">
                <a:solidFill>
                  <a:srgbClr val="CC6600"/>
                </a:solidFill>
                <a:latin typeface="Helvetica Neue"/>
                <a:ea typeface="Helvetica Neue"/>
                <a:cs typeface="Helvetica Neue"/>
                <a:sym typeface="Helvetica Neue"/>
              </a:defRPr>
            </a:lvl5pPr>
            <a:lvl6pPr marL="0" marR="0" lvl="5" indent="0" algn="r" rtl="0">
              <a:lnSpc>
                <a:spcPct val="100000"/>
              </a:lnSpc>
              <a:spcBef>
                <a:spcPts val="0"/>
              </a:spcBef>
              <a:spcAft>
                <a:spcPts val="0"/>
              </a:spcAft>
              <a:buClr>
                <a:srgbClr val="CC6600"/>
              </a:buClr>
              <a:buSzPts val="1200"/>
              <a:buFont typeface="Helvetica Neue"/>
              <a:buNone/>
              <a:defRPr sz="1200" b="0" i="0" u="none" strike="noStrike" cap="none">
                <a:solidFill>
                  <a:srgbClr val="CC6600"/>
                </a:solidFill>
                <a:latin typeface="Helvetica Neue"/>
                <a:ea typeface="Helvetica Neue"/>
                <a:cs typeface="Helvetica Neue"/>
                <a:sym typeface="Helvetica Neue"/>
              </a:defRPr>
            </a:lvl6pPr>
            <a:lvl7pPr marL="0" marR="0" lvl="6" indent="0" algn="r" rtl="0">
              <a:lnSpc>
                <a:spcPct val="100000"/>
              </a:lnSpc>
              <a:spcBef>
                <a:spcPts val="0"/>
              </a:spcBef>
              <a:spcAft>
                <a:spcPts val="0"/>
              </a:spcAft>
              <a:buClr>
                <a:srgbClr val="CC6600"/>
              </a:buClr>
              <a:buSzPts val="1200"/>
              <a:buFont typeface="Helvetica Neue"/>
              <a:buNone/>
              <a:defRPr sz="1200" b="0" i="0" u="none" strike="noStrike" cap="none">
                <a:solidFill>
                  <a:srgbClr val="CC6600"/>
                </a:solidFill>
                <a:latin typeface="Helvetica Neue"/>
                <a:ea typeface="Helvetica Neue"/>
                <a:cs typeface="Helvetica Neue"/>
                <a:sym typeface="Helvetica Neue"/>
              </a:defRPr>
            </a:lvl7pPr>
            <a:lvl8pPr marL="0" marR="0" lvl="7" indent="0" algn="r" rtl="0">
              <a:lnSpc>
                <a:spcPct val="100000"/>
              </a:lnSpc>
              <a:spcBef>
                <a:spcPts val="0"/>
              </a:spcBef>
              <a:spcAft>
                <a:spcPts val="0"/>
              </a:spcAft>
              <a:buClr>
                <a:srgbClr val="CC6600"/>
              </a:buClr>
              <a:buSzPts val="1200"/>
              <a:buFont typeface="Helvetica Neue"/>
              <a:buNone/>
              <a:defRPr sz="1200" b="0" i="0" u="none" strike="noStrike" cap="none">
                <a:solidFill>
                  <a:srgbClr val="CC6600"/>
                </a:solidFill>
                <a:latin typeface="Helvetica Neue"/>
                <a:ea typeface="Helvetica Neue"/>
                <a:cs typeface="Helvetica Neue"/>
                <a:sym typeface="Helvetica Neue"/>
              </a:defRPr>
            </a:lvl8pPr>
            <a:lvl9pPr marL="0" marR="0" lvl="8" indent="0" algn="r" rtl="0">
              <a:lnSpc>
                <a:spcPct val="100000"/>
              </a:lnSpc>
              <a:spcBef>
                <a:spcPts val="0"/>
              </a:spcBef>
              <a:spcAft>
                <a:spcPts val="0"/>
              </a:spcAft>
              <a:buClr>
                <a:srgbClr val="CC6600"/>
              </a:buClr>
              <a:buSzPts val="1200"/>
              <a:buFont typeface="Helvetica Neue"/>
              <a:buNone/>
              <a:defRPr sz="1200" b="0" i="0" u="none" strike="noStrike" cap="none">
                <a:solidFill>
                  <a:srgbClr val="CC6600"/>
                </a:solidFill>
                <a:latin typeface="Helvetica Neue"/>
                <a:ea typeface="Helvetica Neue"/>
                <a:cs typeface="Helvetica Neue"/>
                <a:sym typeface="Helvetica Neue"/>
              </a:defRPr>
            </a:lvl9pPr>
          </a:lstStyle>
          <a:p>
            <a:pPr marL="0" lvl="0" indent="0" algn="r" rtl="0">
              <a:spcBef>
                <a:spcPts val="0"/>
              </a:spcBef>
              <a:spcAft>
                <a:spcPts val="0"/>
              </a:spcAft>
              <a:buNone/>
            </a:pPr>
            <a:r>
              <a:rPr lang="en-US"/>
              <a:t>*</a:t>
            </a:r>
            <a:endParaRPr sz="1400">
              <a:solidFill>
                <a:srgbClr val="000000"/>
              </a:solidFill>
              <a:latin typeface="Arial"/>
              <a:ea typeface="Arial"/>
              <a:cs typeface="Arial"/>
              <a:sym typeface="Arial"/>
            </a:endParaRPr>
          </a:p>
        </p:txBody>
      </p:sp>
      <p:sp>
        <p:nvSpPr>
          <p:cNvPr id="16" name="Google Shape;16;p10"/>
          <p:cNvSpPr txBox="1">
            <a:spLocks noGrp="1"/>
          </p:cNvSpPr>
          <p:nvPr>
            <p:ph type="ftr" idx="11"/>
          </p:nvPr>
        </p:nvSpPr>
        <p:spPr>
          <a:xfrm>
            <a:off x="4165600" y="6400800"/>
            <a:ext cx="3860700" cy="4572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1"/>
        <p:cNvGrpSpPr/>
        <p:nvPr/>
      </p:nvGrpSpPr>
      <p:grpSpPr>
        <a:xfrm>
          <a:off x="0" y="0"/>
          <a:ext cx="0" cy="0"/>
          <a:chOff x="0" y="0"/>
          <a:chExt cx="0" cy="0"/>
        </a:xfrm>
      </p:grpSpPr>
      <p:cxnSp>
        <p:nvCxnSpPr>
          <p:cNvPr id="22" name="Google Shape;22;p12"/>
          <p:cNvCxnSpPr/>
          <p:nvPr/>
        </p:nvCxnSpPr>
        <p:spPr>
          <a:xfrm>
            <a:off x="711200" y="1219200"/>
            <a:ext cx="10769700" cy="0"/>
          </a:xfrm>
          <a:prstGeom prst="straightConnector1">
            <a:avLst/>
          </a:prstGeom>
          <a:noFill/>
          <a:ln w="76200" cap="flat" cmpd="sng">
            <a:solidFill>
              <a:srgbClr val="FF6600"/>
            </a:solidFill>
            <a:prstDash val="solid"/>
            <a:round/>
            <a:headEnd type="none" w="sm" len="sm"/>
            <a:tailEnd type="none" w="sm" len="sm"/>
          </a:ln>
        </p:spPr>
      </p:cxnSp>
      <p:pic>
        <p:nvPicPr>
          <p:cNvPr id="23" name="Google Shape;23;p12" descr="download"/>
          <p:cNvPicPr preferRelativeResize="0"/>
          <p:nvPr/>
        </p:nvPicPr>
        <p:blipFill rotWithShape="1">
          <a:blip r:embed="rId3">
            <a:alphaModFix/>
          </a:blip>
          <a:srcRect/>
          <a:stretch/>
        </p:blipFill>
        <p:spPr>
          <a:xfrm>
            <a:off x="10901362" y="96837"/>
            <a:ext cx="1149350" cy="1009650"/>
          </a:xfrm>
          <a:prstGeom prst="rect">
            <a:avLst/>
          </a:prstGeom>
          <a:noFill/>
          <a:ln>
            <a:noFill/>
          </a:ln>
        </p:spPr>
      </p:pic>
      <p:sp>
        <p:nvSpPr>
          <p:cNvPr id="24" name="Google Shape;24;p12"/>
          <p:cNvSpPr txBox="1">
            <a:spLocks noGrp="1"/>
          </p:cNvSpPr>
          <p:nvPr>
            <p:ph type="title"/>
          </p:nvPr>
        </p:nvSpPr>
        <p:spPr>
          <a:xfrm>
            <a:off x="914400" y="346075"/>
            <a:ext cx="10363200" cy="873000"/>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3600" b="0" i="0" u="none" strike="noStrike" cap="none">
                <a:solidFill>
                  <a:srgbClr val="0033CC"/>
                </a:solidFill>
                <a:latin typeface="Times New Roman"/>
                <a:ea typeface="Times New Roman"/>
                <a:cs typeface="Times New Roman"/>
                <a:sym typeface="Times New Roman"/>
              </a:defRPr>
            </a:lvl1pPr>
            <a:lvl2pPr marR="0" lvl="1" algn="ctr" rtl="0">
              <a:lnSpc>
                <a:spcPct val="100000"/>
              </a:lnSpc>
              <a:spcBef>
                <a:spcPts val="0"/>
              </a:spcBef>
              <a:spcAft>
                <a:spcPts val="0"/>
              </a:spcAft>
              <a:buClr>
                <a:srgbClr val="000000"/>
              </a:buClr>
              <a:buSzPts val="1400"/>
              <a:buFont typeface="Arial"/>
              <a:buNone/>
              <a:defRPr sz="3600" b="0" i="0" u="none" strike="noStrike" cap="none">
                <a:solidFill>
                  <a:srgbClr val="0033CC"/>
                </a:solidFill>
                <a:latin typeface="Times New Roman"/>
                <a:ea typeface="Times New Roman"/>
                <a:cs typeface="Times New Roman"/>
                <a:sym typeface="Times New Roman"/>
              </a:defRPr>
            </a:lvl2pPr>
            <a:lvl3pPr marR="0" lvl="2" algn="ctr" rtl="0">
              <a:lnSpc>
                <a:spcPct val="100000"/>
              </a:lnSpc>
              <a:spcBef>
                <a:spcPts val="0"/>
              </a:spcBef>
              <a:spcAft>
                <a:spcPts val="0"/>
              </a:spcAft>
              <a:buClr>
                <a:srgbClr val="000000"/>
              </a:buClr>
              <a:buSzPts val="1400"/>
              <a:buFont typeface="Arial"/>
              <a:buNone/>
              <a:defRPr sz="3600" b="0" i="0" u="none" strike="noStrike" cap="none">
                <a:solidFill>
                  <a:srgbClr val="0033CC"/>
                </a:solidFill>
                <a:latin typeface="Times New Roman"/>
                <a:ea typeface="Times New Roman"/>
                <a:cs typeface="Times New Roman"/>
                <a:sym typeface="Times New Roman"/>
              </a:defRPr>
            </a:lvl3pPr>
            <a:lvl4pPr marR="0" lvl="3" algn="ctr" rtl="0">
              <a:lnSpc>
                <a:spcPct val="100000"/>
              </a:lnSpc>
              <a:spcBef>
                <a:spcPts val="0"/>
              </a:spcBef>
              <a:spcAft>
                <a:spcPts val="0"/>
              </a:spcAft>
              <a:buClr>
                <a:srgbClr val="000000"/>
              </a:buClr>
              <a:buSzPts val="1400"/>
              <a:buFont typeface="Arial"/>
              <a:buNone/>
              <a:defRPr sz="3600" b="0" i="0" u="none" strike="noStrike" cap="none">
                <a:solidFill>
                  <a:srgbClr val="0033CC"/>
                </a:solidFill>
                <a:latin typeface="Times New Roman"/>
                <a:ea typeface="Times New Roman"/>
                <a:cs typeface="Times New Roman"/>
                <a:sym typeface="Times New Roman"/>
              </a:defRPr>
            </a:lvl4pPr>
            <a:lvl5pPr marR="0" lvl="4" algn="ctr" rtl="0">
              <a:lnSpc>
                <a:spcPct val="100000"/>
              </a:lnSpc>
              <a:spcBef>
                <a:spcPts val="0"/>
              </a:spcBef>
              <a:spcAft>
                <a:spcPts val="0"/>
              </a:spcAft>
              <a:buClr>
                <a:srgbClr val="000000"/>
              </a:buClr>
              <a:buSzPts val="1400"/>
              <a:buFont typeface="Arial"/>
              <a:buNone/>
              <a:defRPr sz="3600" b="0" i="0" u="none" strike="noStrike" cap="none">
                <a:solidFill>
                  <a:srgbClr val="0033CC"/>
                </a:solidFill>
                <a:latin typeface="Times New Roman"/>
                <a:ea typeface="Times New Roman"/>
                <a:cs typeface="Times New Roman"/>
                <a:sym typeface="Times New Roman"/>
              </a:defRPr>
            </a:lvl5pPr>
            <a:lvl6pPr marR="0" lvl="5" algn="ctr" rtl="0">
              <a:lnSpc>
                <a:spcPct val="100000"/>
              </a:lnSpc>
              <a:spcBef>
                <a:spcPts val="0"/>
              </a:spcBef>
              <a:spcAft>
                <a:spcPts val="0"/>
              </a:spcAft>
              <a:buClr>
                <a:srgbClr val="000000"/>
              </a:buClr>
              <a:buSzPts val="1400"/>
              <a:buFont typeface="Arial"/>
              <a:buNone/>
              <a:defRPr sz="3600" b="0" i="0" u="none" strike="noStrike" cap="none">
                <a:solidFill>
                  <a:srgbClr val="0033CC"/>
                </a:solidFill>
                <a:latin typeface="Times New Roman"/>
                <a:ea typeface="Times New Roman"/>
                <a:cs typeface="Times New Roman"/>
                <a:sym typeface="Times New Roman"/>
              </a:defRPr>
            </a:lvl6pPr>
            <a:lvl7pPr marR="0" lvl="6" algn="ctr" rtl="0">
              <a:lnSpc>
                <a:spcPct val="100000"/>
              </a:lnSpc>
              <a:spcBef>
                <a:spcPts val="0"/>
              </a:spcBef>
              <a:spcAft>
                <a:spcPts val="0"/>
              </a:spcAft>
              <a:buClr>
                <a:srgbClr val="000000"/>
              </a:buClr>
              <a:buSzPts val="1400"/>
              <a:buFont typeface="Arial"/>
              <a:buNone/>
              <a:defRPr sz="3600" b="0" i="0" u="none" strike="noStrike" cap="none">
                <a:solidFill>
                  <a:srgbClr val="0033CC"/>
                </a:solidFill>
                <a:latin typeface="Times New Roman"/>
                <a:ea typeface="Times New Roman"/>
                <a:cs typeface="Times New Roman"/>
                <a:sym typeface="Times New Roman"/>
              </a:defRPr>
            </a:lvl7pPr>
            <a:lvl8pPr marR="0" lvl="7" algn="ctr" rtl="0">
              <a:lnSpc>
                <a:spcPct val="100000"/>
              </a:lnSpc>
              <a:spcBef>
                <a:spcPts val="0"/>
              </a:spcBef>
              <a:spcAft>
                <a:spcPts val="0"/>
              </a:spcAft>
              <a:buClr>
                <a:srgbClr val="000000"/>
              </a:buClr>
              <a:buSzPts val="1400"/>
              <a:buFont typeface="Arial"/>
              <a:buNone/>
              <a:defRPr sz="3600" b="0" i="0" u="none" strike="noStrike" cap="none">
                <a:solidFill>
                  <a:srgbClr val="0033CC"/>
                </a:solidFill>
                <a:latin typeface="Times New Roman"/>
                <a:ea typeface="Times New Roman"/>
                <a:cs typeface="Times New Roman"/>
                <a:sym typeface="Times New Roman"/>
              </a:defRPr>
            </a:lvl8pPr>
            <a:lvl9pPr marR="0" lvl="8" algn="ctr" rtl="0">
              <a:lnSpc>
                <a:spcPct val="100000"/>
              </a:lnSpc>
              <a:spcBef>
                <a:spcPts val="0"/>
              </a:spcBef>
              <a:spcAft>
                <a:spcPts val="0"/>
              </a:spcAft>
              <a:buClr>
                <a:srgbClr val="000000"/>
              </a:buClr>
              <a:buSzPts val="1400"/>
              <a:buFont typeface="Arial"/>
              <a:buNone/>
              <a:defRPr sz="3600" b="0" i="0" u="none" strike="noStrike" cap="none">
                <a:solidFill>
                  <a:srgbClr val="0033CC"/>
                </a:solidFill>
                <a:latin typeface="Times New Roman"/>
                <a:ea typeface="Times New Roman"/>
                <a:cs typeface="Times New Roman"/>
                <a:sym typeface="Times New Roman"/>
              </a:defRPr>
            </a:lvl9pPr>
          </a:lstStyle>
          <a:p>
            <a:endParaRPr/>
          </a:p>
        </p:txBody>
      </p:sp>
      <p:sp>
        <p:nvSpPr>
          <p:cNvPr id="25" name="Google Shape;25;p12"/>
          <p:cNvSpPr txBox="1">
            <a:spLocks noGrp="1"/>
          </p:cNvSpPr>
          <p:nvPr>
            <p:ph type="body" idx="1"/>
          </p:nvPr>
        </p:nvSpPr>
        <p:spPr>
          <a:xfrm>
            <a:off x="914400" y="1371600"/>
            <a:ext cx="10363200" cy="46878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100000"/>
              </a:lnSpc>
              <a:spcBef>
                <a:spcPts val="560"/>
              </a:spcBef>
              <a:spcAft>
                <a:spcPts val="0"/>
              </a:spcAft>
              <a:buClr>
                <a:srgbClr val="FF0000"/>
              </a:buClr>
              <a:buSzPts val="2800"/>
              <a:buFont typeface="Times New Roman"/>
              <a:buChar char="•"/>
              <a:defRPr sz="2800" b="0" i="0" u="none" strike="noStrike" cap="none">
                <a:solidFill>
                  <a:schemeClr val="dk1"/>
                </a:solidFill>
                <a:latin typeface="Times New Roman"/>
                <a:ea typeface="Times New Roman"/>
                <a:cs typeface="Times New Roman"/>
                <a:sym typeface="Times New Roman"/>
              </a:defRPr>
            </a:lvl1pPr>
            <a:lvl2pPr marL="914400" marR="0" lvl="1" indent="-381000" algn="l" rtl="0">
              <a:lnSpc>
                <a:spcPct val="100000"/>
              </a:lnSpc>
              <a:spcBef>
                <a:spcPts val="480"/>
              </a:spcBef>
              <a:spcAft>
                <a:spcPts val="0"/>
              </a:spcAft>
              <a:buClr>
                <a:schemeClr val="accent2"/>
              </a:buClr>
              <a:buSzPts val="2400"/>
              <a:buFont typeface="Times New Roman"/>
              <a:buChar char="–"/>
              <a:defRPr sz="2400" b="0" i="0" u="none" strike="noStrike" cap="none">
                <a:solidFill>
                  <a:srgbClr val="000099"/>
                </a:solidFill>
                <a:latin typeface="Times New Roman"/>
                <a:ea typeface="Times New Roman"/>
                <a:cs typeface="Times New Roman"/>
                <a:sym typeface="Times New Roman"/>
              </a:defRPr>
            </a:lvl2pPr>
            <a:lvl3pPr marL="1371600" marR="0" lvl="2" indent="-381000" algn="l" rtl="0">
              <a:lnSpc>
                <a:spcPct val="100000"/>
              </a:lnSpc>
              <a:spcBef>
                <a:spcPts val="480"/>
              </a:spcBef>
              <a:spcAft>
                <a:spcPts val="0"/>
              </a:spcAft>
              <a:buClr>
                <a:srgbClr val="00CC00"/>
              </a:buClr>
              <a:buSzPts val="2400"/>
              <a:buFont typeface="Times New Roman"/>
              <a:buChar char="•"/>
              <a:defRPr sz="2400" b="0" i="0" u="none" strike="noStrike" cap="none">
                <a:solidFill>
                  <a:srgbClr val="336600"/>
                </a:solidFill>
                <a:latin typeface="Times New Roman"/>
                <a:ea typeface="Times New Roman"/>
                <a:cs typeface="Times New Roman"/>
                <a:sym typeface="Times New Roman"/>
              </a:defRPr>
            </a:lvl3pPr>
            <a:lvl4pPr marL="1828800" marR="0" lvl="3" indent="-355600" algn="l" rtl="0">
              <a:lnSpc>
                <a:spcPct val="100000"/>
              </a:lnSpc>
              <a:spcBef>
                <a:spcPts val="400"/>
              </a:spcBef>
              <a:spcAft>
                <a:spcPts val="0"/>
              </a:spcAft>
              <a:buClr>
                <a:srgbClr val="00CC00"/>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4pPr>
            <a:lvl5pPr marL="2286000" marR="0" lvl="4" indent="-355600" algn="l" rtl="0">
              <a:lnSpc>
                <a:spcPct val="100000"/>
              </a:lnSpc>
              <a:spcBef>
                <a:spcPts val="400"/>
              </a:spcBef>
              <a:spcAft>
                <a:spcPts val="0"/>
              </a:spcAft>
              <a:buClr>
                <a:srgbClr val="00CC00"/>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5pPr>
            <a:lvl6pPr marL="2743200" marR="0" lvl="5" indent="-355600" algn="l" rtl="0">
              <a:lnSpc>
                <a:spcPct val="100000"/>
              </a:lnSpc>
              <a:spcBef>
                <a:spcPts val="400"/>
              </a:spcBef>
              <a:spcAft>
                <a:spcPts val="0"/>
              </a:spcAft>
              <a:buClr>
                <a:srgbClr val="00CC00"/>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6pPr>
            <a:lvl7pPr marL="3200400" marR="0" lvl="6" indent="-355600" algn="l" rtl="0">
              <a:lnSpc>
                <a:spcPct val="100000"/>
              </a:lnSpc>
              <a:spcBef>
                <a:spcPts val="400"/>
              </a:spcBef>
              <a:spcAft>
                <a:spcPts val="0"/>
              </a:spcAft>
              <a:buClr>
                <a:srgbClr val="00CC00"/>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7pPr>
            <a:lvl8pPr marL="3657600" marR="0" lvl="7" indent="-355600" algn="l" rtl="0">
              <a:lnSpc>
                <a:spcPct val="100000"/>
              </a:lnSpc>
              <a:spcBef>
                <a:spcPts val="400"/>
              </a:spcBef>
              <a:spcAft>
                <a:spcPts val="0"/>
              </a:spcAft>
              <a:buClr>
                <a:srgbClr val="00CC00"/>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8pPr>
            <a:lvl9pPr marL="4114800" marR="0" lvl="8" indent="-355600" algn="l" rtl="0">
              <a:lnSpc>
                <a:spcPct val="100000"/>
              </a:lnSpc>
              <a:spcBef>
                <a:spcPts val="400"/>
              </a:spcBef>
              <a:spcAft>
                <a:spcPts val="0"/>
              </a:spcAft>
              <a:buClr>
                <a:srgbClr val="00CC00"/>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9pPr>
          </a:lstStyle>
          <a:p>
            <a:endParaRPr/>
          </a:p>
        </p:txBody>
      </p:sp>
      <p:sp>
        <p:nvSpPr>
          <p:cNvPr id="26" name="Google Shape;26;p12"/>
          <p:cNvSpPr txBox="1">
            <a:spLocks noGrp="1"/>
          </p:cNvSpPr>
          <p:nvPr>
            <p:ph type="dt" idx="10"/>
          </p:nvPr>
        </p:nvSpPr>
        <p:spPr>
          <a:xfrm>
            <a:off x="304800" y="6400800"/>
            <a:ext cx="2540100" cy="4572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27" name="Google Shape;27;p12"/>
          <p:cNvSpPr txBox="1">
            <a:spLocks noGrp="1"/>
          </p:cNvSpPr>
          <p:nvPr>
            <p:ph type="sldNum" idx="12"/>
          </p:nvPr>
        </p:nvSpPr>
        <p:spPr>
          <a:xfrm>
            <a:off x="9245600" y="6400800"/>
            <a:ext cx="2540100" cy="4572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rgbClr val="CC6600"/>
              </a:buClr>
              <a:buSzPts val="1200"/>
              <a:buFont typeface="Helvetica Neue"/>
              <a:buNone/>
              <a:defRPr sz="1200" b="0" i="0" u="none" strike="noStrike" cap="none">
                <a:solidFill>
                  <a:srgbClr val="CC6600"/>
                </a:solidFill>
                <a:latin typeface="Helvetica Neue"/>
                <a:ea typeface="Helvetica Neue"/>
                <a:cs typeface="Helvetica Neue"/>
                <a:sym typeface="Helvetica Neue"/>
              </a:defRPr>
            </a:lvl1pPr>
            <a:lvl2pPr marL="0" marR="0" lvl="1" indent="0" algn="r" rtl="0">
              <a:lnSpc>
                <a:spcPct val="100000"/>
              </a:lnSpc>
              <a:spcBef>
                <a:spcPts val="0"/>
              </a:spcBef>
              <a:spcAft>
                <a:spcPts val="0"/>
              </a:spcAft>
              <a:buClr>
                <a:srgbClr val="CC6600"/>
              </a:buClr>
              <a:buSzPts val="1200"/>
              <a:buFont typeface="Helvetica Neue"/>
              <a:buNone/>
              <a:defRPr sz="1200" b="0" i="0" u="none" strike="noStrike" cap="none">
                <a:solidFill>
                  <a:srgbClr val="CC6600"/>
                </a:solidFill>
                <a:latin typeface="Helvetica Neue"/>
                <a:ea typeface="Helvetica Neue"/>
                <a:cs typeface="Helvetica Neue"/>
                <a:sym typeface="Helvetica Neue"/>
              </a:defRPr>
            </a:lvl2pPr>
            <a:lvl3pPr marL="0" marR="0" lvl="2" indent="0" algn="r" rtl="0">
              <a:lnSpc>
                <a:spcPct val="100000"/>
              </a:lnSpc>
              <a:spcBef>
                <a:spcPts val="0"/>
              </a:spcBef>
              <a:spcAft>
                <a:spcPts val="0"/>
              </a:spcAft>
              <a:buClr>
                <a:srgbClr val="CC6600"/>
              </a:buClr>
              <a:buSzPts val="1200"/>
              <a:buFont typeface="Helvetica Neue"/>
              <a:buNone/>
              <a:defRPr sz="1200" b="0" i="0" u="none" strike="noStrike" cap="none">
                <a:solidFill>
                  <a:srgbClr val="CC6600"/>
                </a:solidFill>
                <a:latin typeface="Helvetica Neue"/>
                <a:ea typeface="Helvetica Neue"/>
                <a:cs typeface="Helvetica Neue"/>
                <a:sym typeface="Helvetica Neue"/>
              </a:defRPr>
            </a:lvl3pPr>
            <a:lvl4pPr marL="0" marR="0" lvl="3" indent="0" algn="r" rtl="0">
              <a:lnSpc>
                <a:spcPct val="100000"/>
              </a:lnSpc>
              <a:spcBef>
                <a:spcPts val="0"/>
              </a:spcBef>
              <a:spcAft>
                <a:spcPts val="0"/>
              </a:spcAft>
              <a:buClr>
                <a:srgbClr val="CC6600"/>
              </a:buClr>
              <a:buSzPts val="1200"/>
              <a:buFont typeface="Helvetica Neue"/>
              <a:buNone/>
              <a:defRPr sz="1200" b="0" i="0" u="none" strike="noStrike" cap="none">
                <a:solidFill>
                  <a:srgbClr val="CC6600"/>
                </a:solidFill>
                <a:latin typeface="Helvetica Neue"/>
                <a:ea typeface="Helvetica Neue"/>
                <a:cs typeface="Helvetica Neue"/>
                <a:sym typeface="Helvetica Neue"/>
              </a:defRPr>
            </a:lvl4pPr>
            <a:lvl5pPr marL="0" marR="0" lvl="4" indent="0" algn="r" rtl="0">
              <a:lnSpc>
                <a:spcPct val="100000"/>
              </a:lnSpc>
              <a:spcBef>
                <a:spcPts val="0"/>
              </a:spcBef>
              <a:spcAft>
                <a:spcPts val="0"/>
              </a:spcAft>
              <a:buClr>
                <a:srgbClr val="CC6600"/>
              </a:buClr>
              <a:buSzPts val="1200"/>
              <a:buFont typeface="Helvetica Neue"/>
              <a:buNone/>
              <a:defRPr sz="1200" b="0" i="0" u="none" strike="noStrike" cap="none">
                <a:solidFill>
                  <a:srgbClr val="CC6600"/>
                </a:solidFill>
                <a:latin typeface="Helvetica Neue"/>
                <a:ea typeface="Helvetica Neue"/>
                <a:cs typeface="Helvetica Neue"/>
                <a:sym typeface="Helvetica Neue"/>
              </a:defRPr>
            </a:lvl5pPr>
            <a:lvl6pPr marL="0" marR="0" lvl="5" indent="0" algn="r" rtl="0">
              <a:lnSpc>
                <a:spcPct val="100000"/>
              </a:lnSpc>
              <a:spcBef>
                <a:spcPts val="0"/>
              </a:spcBef>
              <a:spcAft>
                <a:spcPts val="0"/>
              </a:spcAft>
              <a:buClr>
                <a:srgbClr val="CC6600"/>
              </a:buClr>
              <a:buSzPts val="1200"/>
              <a:buFont typeface="Helvetica Neue"/>
              <a:buNone/>
              <a:defRPr sz="1200" b="0" i="0" u="none" strike="noStrike" cap="none">
                <a:solidFill>
                  <a:srgbClr val="CC6600"/>
                </a:solidFill>
                <a:latin typeface="Helvetica Neue"/>
                <a:ea typeface="Helvetica Neue"/>
                <a:cs typeface="Helvetica Neue"/>
                <a:sym typeface="Helvetica Neue"/>
              </a:defRPr>
            </a:lvl6pPr>
            <a:lvl7pPr marL="0" marR="0" lvl="6" indent="0" algn="r" rtl="0">
              <a:lnSpc>
                <a:spcPct val="100000"/>
              </a:lnSpc>
              <a:spcBef>
                <a:spcPts val="0"/>
              </a:spcBef>
              <a:spcAft>
                <a:spcPts val="0"/>
              </a:spcAft>
              <a:buClr>
                <a:srgbClr val="CC6600"/>
              </a:buClr>
              <a:buSzPts val="1200"/>
              <a:buFont typeface="Helvetica Neue"/>
              <a:buNone/>
              <a:defRPr sz="1200" b="0" i="0" u="none" strike="noStrike" cap="none">
                <a:solidFill>
                  <a:srgbClr val="CC6600"/>
                </a:solidFill>
                <a:latin typeface="Helvetica Neue"/>
                <a:ea typeface="Helvetica Neue"/>
                <a:cs typeface="Helvetica Neue"/>
                <a:sym typeface="Helvetica Neue"/>
              </a:defRPr>
            </a:lvl7pPr>
            <a:lvl8pPr marL="0" marR="0" lvl="7" indent="0" algn="r" rtl="0">
              <a:lnSpc>
                <a:spcPct val="100000"/>
              </a:lnSpc>
              <a:spcBef>
                <a:spcPts val="0"/>
              </a:spcBef>
              <a:spcAft>
                <a:spcPts val="0"/>
              </a:spcAft>
              <a:buClr>
                <a:srgbClr val="CC6600"/>
              </a:buClr>
              <a:buSzPts val="1200"/>
              <a:buFont typeface="Helvetica Neue"/>
              <a:buNone/>
              <a:defRPr sz="1200" b="0" i="0" u="none" strike="noStrike" cap="none">
                <a:solidFill>
                  <a:srgbClr val="CC6600"/>
                </a:solidFill>
                <a:latin typeface="Helvetica Neue"/>
                <a:ea typeface="Helvetica Neue"/>
                <a:cs typeface="Helvetica Neue"/>
                <a:sym typeface="Helvetica Neue"/>
              </a:defRPr>
            </a:lvl8pPr>
            <a:lvl9pPr marL="0" marR="0" lvl="8" indent="0" algn="r" rtl="0">
              <a:lnSpc>
                <a:spcPct val="100000"/>
              </a:lnSpc>
              <a:spcBef>
                <a:spcPts val="0"/>
              </a:spcBef>
              <a:spcAft>
                <a:spcPts val="0"/>
              </a:spcAft>
              <a:buClr>
                <a:srgbClr val="CC6600"/>
              </a:buClr>
              <a:buSzPts val="1200"/>
              <a:buFont typeface="Helvetica Neue"/>
              <a:buNone/>
              <a:defRPr sz="1200" b="0" i="0" u="none" strike="noStrike" cap="none">
                <a:solidFill>
                  <a:srgbClr val="CC6600"/>
                </a:solidFill>
                <a:latin typeface="Helvetica Neue"/>
                <a:ea typeface="Helvetica Neue"/>
                <a:cs typeface="Helvetica Neue"/>
                <a:sym typeface="Helvetica Neue"/>
              </a:defRPr>
            </a:lvl9pPr>
          </a:lstStyle>
          <a:p>
            <a:pPr marL="0" lvl="0" indent="0" algn="r" rtl="0">
              <a:spcBef>
                <a:spcPts val="0"/>
              </a:spcBef>
              <a:spcAft>
                <a:spcPts val="0"/>
              </a:spcAft>
              <a:buNone/>
            </a:pPr>
            <a:r>
              <a:rPr lang="en-US"/>
              <a:t>*</a:t>
            </a:r>
            <a:endParaRPr sz="1400">
              <a:solidFill>
                <a:srgbClr val="000000"/>
              </a:solidFill>
              <a:latin typeface="Arial"/>
              <a:ea typeface="Arial"/>
              <a:cs typeface="Arial"/>
              <a:sym typeface="Arial"/>
            </a:endParaRPr>
          </a:p>
        </p:txBody>
      </p:sp>
      <p:sp>
        <p:nvSpPr>
          <p:cNvPr id="28" name="Google Shape;28;p12"/>
          <p:cNvSpPr txBox="1">
            <a:spLocks noGrp="1"/>
          </p:cNvSpPr>
          <p:nvPr>
            <p:ph type="ftr" idx="11"/>
          </p:nvPr>
        </p:nvSpPr>
        <p:spPr>
          <a:xfrm>
            <a:off x="4165600" y="6400800"/>
            <a:ext cx="3860700" cy="4572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id="2147483651"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openai.com/chatgpt"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2.jp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Shape 42"/>
        <p:cNvGrpSpPr/>
        <p:nvPr/>
      </p:nvGrpSpPr>
      <p:grpSpPr>
        <a:xfrm>
          <a:off x="0" y="0"/>
          <a:ext cx="0" cy="0"/>
          <a:chOff x="0" y="0"/>
          <a:chExt cx="0" cy="0"/>
        </a:xfrm>
      </p:grpSpPr>
      <p:sp>
        <p:nvSpPr>
          <p:cNvPr id="43" name="Google Shape;43;p1"/>
          <p:cNvSpPr txBox="1"/>
          <p:nvPr/>
        </p:nvSpPr>
        <p:spPr>
          <a:xfrm>
            <a:off x="9245600" y="6400800"/>
            <a:ext cx="2540100" cy="4572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CC6600"/>
              </a:buClr>
              <a:buSzPts val="1200"/>
              <a:buFont typeface="Times"/>
              <a:buNone/>
            </a:pPr>
            <a:r>
              <a:rPr lang="en-US" sz="1200" b="0" i="0" u="none" strike="noStrike" cap="none">
                <a:solidFill>
                  <a:srgbClr val="CC6600"/>
                </a:solidFill>
                <a:latin typeface="Times"/>
                <a:ea typeface="Times"/>
                <a:cs typeface="Times"/>
                <a:sym typeface="Times"/>
              </a:rPr>
              <a:t>*</a:t>
            </a:r>
            <a:endParaRPr sz="1400" b="0" i="0" u="none" strike="noStrike" cap="none">
              <a:solidFill>
                <a:srgbClr val="000000"/>
              </a:solidFill>
              <a:latin typeface="Arial"/>
              <a:ea typeface="Arial"/>
              <a:cs typeface="Arial"/>
              <a:sym typeface="Arial"/>
            </a:endParaRPr>
          </a:p>
        </p:txBody>
      </p:sp>
      <p:sp>
        <p:nvSpPr>
          <p:cNvPr id="44" name="Google Shape;44;p1"/>
          <p:cNvSpPr txBox="1"/>
          <p:nvPr/>
        </p:nvSpPr>
        <p:spPr>
          <a:xfrm>
            <a:off x="4165600" y="6400800"/>
            <a:ext cx="3860700" cy="457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CC6600"/>
              </a:buClr>
              <a:buSzPts val="1400"/>
              <a:buFont typeface="Times"/>
              <a:buNone/>
            </a:pPr>
            <a:r>
              <a:rPr lang="en-US" sz="1400" b="0" i="0" u="none" strike="noStrike" cap="none">
                <a:solidFill>
                  <a:srgbClr val="CC6600"/>
                </a:solidFill>
                <a:latin typeface="Times"/>
                <a:ea typeface="Times"/>
                <a:cs typeface="Times"/>
                <a:sym typeface="Times"/>
              </a:rPr>
              <a:t>NIT Delhi</a:t>
            </a:r>
            <a:endParaRPr sz="1400" b="0" i="0" u="none" strike="noStrike" cap="none">
              <a:solidFill>
                <a:srgbClr val="000000"/>
              </a:solidFill>
              <a:latin typeface="Arial"/>
              <a:ea typeface="Arial"/>
              <a:cs typeface="Arial"/>
              <a:sym typeface="Arial"/>
            </a:endParaRPr>
          </a:p>
        </p:txBody>
      </p:sp>
      <p:sp>
        <p:nvSpPr>
          <p:cNvPr id="45" name="Google Shape;45;p1"/>
          <p:cNvSpPr txBox="1">
            <a:spLocks noGrp="1"/>
          </p:cNvSpPr>
          <p:nvPr>
            <p:ph type="title" idx="4294967295"/>
          </p:nvPr>
        </p:nvSpPr>
        <p:spPr>
          <a:xfrm>
            <a:off x="1824875" y="1458050"/>
            <a:ext cx="8839200" cy="11064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33CC"/>
              </a:buClr>
              <a:buSzPts val="4000"/>
              <a:buFont typeface="Times"/>
              <a:buNone/>
            </a:pPr>
            <a:r>
              <a:rPr lang="en-US" sz="4000">
                <a:latin typeface="Times"/>
                <a:ea typeface="Times"/>
                <a:cs typeface="Times"/>
                <a:sym typeface="Times"/>
              </a:rPr>
              <a:t>Movable Radar</a:t>
            </a:r>
            <a:endParaRPr/>
          </a:p>
        </p:txBody>
      </p:sp>
      <p:sp>
        <p:nvSpPr>
          <p:cNvPr id="46" name="Google Shape;46;p1"/>
          <p:cNvSpPr txBox="1"/>
          <p:nvPr/>
        </p:nvSpPr>
        <p:spPr>
          <a:xfrm>
            <a:off x="8026300" y="4062350"/>
            <a:ext cx="3805200" cy="1745703"/>
          </a:xfrm>
          <a:prstGeom prst="rect">
            <a:avLst/>
          </a:prstGeom>
          <a:noFill/>
          <a:ln>
            <a:noFill/>
          </a:ln>
        </p:spPr>
        <p:txBody>
          <a:bodyPr spcFirstLastPara="1" wrap="square" lIns="82925" tIns="41450" rIns="82925" bIns="41450" anchor="t" anchorCtr="0">
            <a:spAutoFit/>
          </a:bodyPr>
          <a:lstStyle/>
          <a:p>
            <a:pPr marL="0" marR="0" lvl="0" indent="0" algn="ctr" rtl="0">
              <a:lnSpc>
                <a:spcPct val="125000"/>
              </a:lnSpc>
              <a:spcBef>
                <a:spcPts val="0"/>
              </a:spcBef>
              <a:spcAft>
                <a:spcPts val="0"/>
              </a:spcAft>
              <a:buClr>
                <a:srgbClr val="000000"/>
              </a:buClr>
              <a:buSzPts val="1800"/>
              <a:buFont typeface="Times"/>
              <a:buNone/>
            </a:pPr>
            <a:r>
              <a:rPr lang="en-US" sz="1800" b="1" i="0" u="none" strike="noStrike" cap="none" dirty="0">
                <a:solidFill>
                  <a:srgbClr val="000000"/>
                </a:solidFill>
                <a:latin typeface="Times"/>
                <a:ea typeface="Times"/>
                <a:cs typeface="Times"/>
                <a:sym typeface="Times"/>
              </a:rPr>
              <a:t>Presented By : </a:t>
            </a:r>
            <a:endParaRPr sz="1400" b="0" i="0" u="none" strike="noStrike" cap="none" dirty="0">
              <a:solidFill>
                <a:srgbClr val="000000"/>
              </a:solidFill>
              <a:latin typeface="Arial"/>
              <a:ea typeface="Arial"/>
              <a:cs typeface="Arial"/>
              <a:sym typeface="Arial"/>
            </a:endParaRPr>
          </a:p>
          <a:p>
            <a:pPr marL="0" marR="0" lvl="0" indent="0" algn="ctr" rtl="0">
              <a:lnSpc>
                <a:spcPct val="125000"/>
              </a:lnSpc>
              <a:spcBef>
                <a:spcPts val="0"/>
              </a:spcBef>
              <a:spcAft>
                <a:spcPts val="0"/>
              </a:spcAft>
              <a:buClr>
                <a:srgbClr val="000000"/>
              </a:buClr>
              <a:buSzPts val="1800"/>
              <a:buFont typeface="Times"/>
              <a:buNone/>
            </a:pPr>
            <a:r>
              <a:rPr lang="en-US" sz="1800" dirty="0" err="1">
                <a:latin typeface="Times"/>
                <a:ea typeface="Times"/>
                <a:cs typeface="Times"/>
                <a:sym typeface="Times"/>
              </a:rPr>
              <a:t>chaitanya</a:t>
            </a:r>
            <a:r>
              <a:rPr lang="en-US" dirty="0"/>
              <a:t> </a:t>
            </a:r>
            <a:endParaRPr dirty="0"/>
          </a:p>
          <a:p>
            <a:pPr marL="0" marR="0" lvl="0" indent="0" algn="ctr" rtl="0">
              <a:lnSpc>
                <a:spcPct val="125000"/>
              </a:lnSpc>
              <a:spcBef>
                <a:spcPts val="0"/>
              </a:spcBef>
              <a:spcAft>
                <a:spcPts val="0"/>
              </a:spcAft>
              <a:buClr>
                <a:srgbClr val="000000"/>
              </a:buClr>
              <a:buSzPts val="1800"/>
              <a:buFont typeface="Times"/>
              <a:buNone/>
            </a:pPr>
            <a:r>
              <a:rPr lang="en-US" sz="1800" b="0" i="0" u="none" strike="noStrike" cap="none" dirty="0">
                <a:solidFill>
                  <a:srgbClr val="000000"/>
                </a:solidFill>
                <a:latin typeface="Times"/>
                <a:ea typeface="Times"/>
                <a:cs typeface="Times"/>
                <a:sym typeface="Times"/>
              </a:rPr>
              <a:t>Roll No -231210063</a:t>
            </a:r>
            <a:endParaRPr sz="1800" b="0" i="0" u="none" strike="noStrike" cap="none" dirty="0">
              <a:solidFill>
                <a:srgbClr val="000000"/>
              </a:solidFill>
              <a:latin typeface="Times"/>
              <a:ea typeface="Times"/>
              <a:cs typeface="Times"/>
              <a:sym typeface="Times"/>
            </a:endParaRPr>
          </a:p>
          <a:p>
            <a:pPr marL="0" marR="0" lvl="0" indent="0" algn="ctr" rtl="0">
              <a:lnSpc>
                <a:spcPct val="125000"/>
              </a:lnSpc>
              <a:spcBef>
                <a:spcPts val="0"/>
              </a:spcBef>
              <a:spcAft>
                <a:spcPts val="0"/>
              </a:spcAft>
              <a:buClr>
                <a:srgbClr val="000000"/>
              </a:buClr>
              <a:buSzPts val="1800"/>
              <a:buFont typeface="Times"/>
              <a:buNone/>
            </a:pPr>
            <a:endParaRPr sz="1800" dirty="0">
              <a:latin typeface="Times"/>
              <a:ea typeface="Times"/>
              <a:cs typeface="Times"/>
              <a:sym typeface="Times"/>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dirty="0">
              <a:solidFill>
                <a:srgbClr val="000000"/>
              </a:solidFill>
              <a:latin typeface="Times"/>
              <a:ea typeface="Times"/>
              <a:cs typeface="Times"/>
              <a:sym typeface="Times"/>
            </a:endParaRPr>
          </a:p>
        </p:txBody>
      </p:sp>
      <p:sp>
        <p:nvSpPr>
          <p:cNvPr id="47" name="Google Shape;47;p1"/>
          <p:cNvSpPr txBox="1"/>
          <p:nvPr/>
        </p:nvSpPr>
        <p:spPr>
          <a:xfrm>
            <a:off x="5197475" y="5892800"/>
            <a:ext cx="2094000" cy="468600"/>
          </a:xfrm>
          <a:prstGeom prst="rect">
            <a:avLst/>
          </a:prstGeom>
          <a:noFill/>
          <a:ln>
            <a:noFill/>
          </a:ln>
        </p:spPr>
        <p:txBody>
          <a:bodyPr spcFirstLastPara="1" wrap="square" lIns="82925" tIns="41450" rIns="82925" bIns="41450" anchor="t" anchorCtr="0">
            <a:spAutoFit/>
          </a:bodyPr>
          <a:lstStyle/>
          <a:p>
            <a:pPr marL="0" marR="0" lvl="0" indent="0" algn="l" rtl="0">
              <a:lnSpc>
                <a:spcPct val="100000"/>
              </a:lnSpc>
              <a:spcBef>
                <a:spcPts val="0"/>
              </a:spcBef>
              <a:spcAft>
                <a:spcPts val="0"/>
              </a:spcAft>
              <a:buClr>
                <a:schemeClr val="dk1"/>
              </a:buClr>
              <a:buSzPts val="2500"/>
              <a:buFont typeface="Times"/>
              <a:buNone/>
            </a:pPr>
            <a:r>
              <a:rPr lang="en-US" sz="2500" b="1">
                <a:solidFill>
                  <a:schemeClr val="dk1"/>
                </a:solidFill>
                <a:latin typeface="Times"/>
                <a:ea typeface="Times"/>
                <a:cs typeface="Times"/>
                <a:sym typeface="Times"/>
              </a:rPr>
              <a:t>APRIL</a:t>
            </a:r>
            <a:r>
              <a:rPr lang="en-US" sz="2500" b="1" i="0" u="none" strike="noStrike" cap="none">
                <a:solidFill>
                  <a:schemeClr val="dk1"/>
                </a:solidFill>
                <a:latin typeface="Times"/>
                <a:ea typeface="Times"/>
                <a:cs typeface="Times"/>
                <a:sym typeface="Times"/>
              </a:rPr>
              <a:t> 202</a:t>
            </a:r>
            <a:r>
              <a:rPr lang="en-US" sz="2500" b="1">
                <a:solidFill>
                  <a:schemeClr val="dk1"/>
                </a:solidFill>
                <a:latin typeface="Times"/>
                <a:ea typeface="Times"/>
                <a:cs typeface="Times"/>
                <a:sym typeface="Times"/>
              </a:rPr>
              <a:t>4</a:t>
            </a:r>
            <a:endParaRPr sz="1400" b="0" i="0" u="none" strike="noStrike" cap="none">
              <a:solidFill>
                <a:srgbClr val="000000"/>
              </a:solidFill>
              <a:latin typeface="Arial"/>
              <a:ea typeface="Arial"/>
              <a:cs typeface="Arial"/>
              <a:sym typeface="Arial"/>
            </a:endParaRPr>
          </a:p>
        </p:txBody>
      </p:sp>
      <p:sp>
        <p:nvSpPr>
          <p:cNvPr id="48" name="Google Shape;48;p1"/>
          <p:cNvSpPr txBox="1"/>
          <p:nvPr/>
        </p:nvSpPr>
        <p:spPr>
          <a:xfrm>
            <a:off x="165612" y="4062350"/>
            <a:ext cx="3373500" cy="1938600"/>
          </a:xfrm>
          <a:prstGeom prst="rect">
            <a:avLst/>
          </a:prstGeom>
          <a:noFill/>
          <a:ln>
            <a:noFill/>
          </a:ln>
        </p:spPr>
        <p:txBody>
          <a:bodyPr spcFirstLastPara="1" wrap="square" lIns="82925" tIns="41450" rIns="82925" bIns="41450" anchor="t" anchorCtr="0">
            <a:spAutoFit/>
          </a:bodyPr>
          <a:lstStyle/>
          <a:p>
            <a:pPr marL="0" marR="0" lvl="0" indent="0" algn="ctr" rtl="0">
              <a:lnSpc>
                <a:spcPct val="125000"/>
              </a:lnSpc>
              <a:spcBef>
                <a:spcPts val="0"/>
              </a:spcBef>
              <a:spcAft>
                <a:spcPts val="0"/>
              </a:spcAft>
              <a:buClr>
                <a:srgbClr val="000000"/>
              </a:buClr>
              <a:buSzPts val="1800"/>
              <a:buFont typeface="Cambria"/>
              <a:buNone/>
            </a:pPr>
            <a:r>
              <a:rPr lang="en-US" sz="1800" b="1" i="0" u="none" strike="noStrike" cap="none">
                <a:solidFill>
                  <a:srgbClr val="000000"/>
                </a:solidFill>
                <a:latin typeface="Cambria"/>
                <a:ea typeface="Cambria"/>
                <a:cs typeface="Cambria"/>
                <a:sym typeface="Cambria"/>
              </a:rPr>
              <a:t>Guide:</a:t>
            </a:r>
            <a:endParaRPr sz="1400" b="0" i="0" u="none" strike="noStrike" cap="none">
              <a:solidFill>
                <a:srgbClr val="000000"/>
              </a:solidFill>
              <a:latin typeface="Arial"/>
              <a:ea typeface="Arial"/>
              <a:cs typeface="Arial"/>
              <a:sym typeface="Arial"/>
            </a:endParaRPr>
          </a:p>
          <a:p>
            <a:pPr marL="0" marR="0" lvl="0" indent="0" algn="ctr" rtl="0">
              <a:lnSpc>
                <a:spcPct val="125000"/>
              </a:lnSpc>
              <a:spcBef>
                <a:spcPts val="0"/>
              </a:spcBef>
              <a:spcAft>
                <a:spcPts val="0"/>
              </a:spcAft>
              <a:buClr>
                <a:schemeClr val="dk1"/>
              </a:buClr>
              <a:buSzPts val="2800"/>
              <a:buFont typeface="Times New Roman"/>
              <a:buNone/>
            </a:pPr>
            <a:r>
              <a:rPr lang="en-US" sz="2800">
                <a:solidFill>
                  <a:schemeClr val="dk1"/>
                </a:solidFill>
                <a:latin typeface="Times New Roman"/>
                <a:ea typeface="Times New Roman"/>
                <a:cs typeface="Times New Roman"/>
                <a:sym typeface="Times New Roman"/>
              </a:rPr>
              <a:t>Dr karan  sir</a:t>
            </a:r>
            <a:endParaRPr sz="1800" b="0" i="0" u="none" strike="noStrike" cap="none">
              <a:solidFill>
                <a:srgbClr val="000000"/>
              </a:solidFill>
              <a:latin typeface="Cambria"/>
              <a:ea typeface="Cambria"/>
              <a:cs typeface="Cambria"/>
              <a:sym typeface="Cambria"/>
            </a:endParaRPr>
          </a:p>
          <a:p>
            <a:pPr marL="0" marR="0" lvl="0" indent="0" algn="ctr" rtl="0">
              <a:lnSpc>
                <a:spcPct val="125000"/>
              </a:lnSpc>
              <a:spcBef>
                <a:spcPts val="0"/>
              </a:spcBef>
              <a:spcAft>
                <a:spcPts val="0"/>
              </a:spcAft>
              <a:buClr>
                <a:srgbClr val="000000"/>
              </a:buClr>
              <a:buSzPts val="1800"/>
              <a:buFont typeface="Cambria"/>
              <a:buNone/>
            </a:pPr>
            <a:endParaRPr sz="1800" b="0" i="0" u="none" strike="noStrike" cap="none">
              <a:solidFill>
                <a:srgbClr val="000000"/>
              </a:solidFill>
              <a:latin typeface="Cambria"/>
              <a:ea typeface="Cambria"/>
              <a:cs typeface="Cambria"/>
              <a:sym typeface="Cambria"/>
            </a:endParaRPr>
          </a:p>
          <a:p>
            <a:pPr marL="0" marR="0" lvl="0" indent="0" algn="ctr" rtl="0">
              <a:lnSpc>
                <a:spcPct val="125000"/>
              </a:lnSpc>
              <a:spcBef>
                <a:spcPts val="0"/>
              </a:spcBef>
              <a:spcAft>
                <a:spcPts val="0"/>
              </a:spcAft>
              <a:buClr>
                <a:schemeClr val="dk1"/>
              </a:buClr>
              <a:buSzPts val="1800"/>
              <a:buFont typeface="Arial"/>
              <a:buNone/>
            </a:pPr>
            <a:endParaRPr sz="1800" b="0" i="0" u="none" strike="noStrike" cap="none">
              <a:solidFill>
                <a:srgbClr val="000000"/>
              </a:solidFill>
              <a:latin typeface="Cambria"/>
              <a:ea typeface="Cambria"/>
              <a:cs typeface="Cambria"/>
              <a:sym typeface="Cambria"/>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mbria"/>
              <a:ea typeface="Cambria"/>
              <a:cs typeface="Cambria"/>
              <a:sym typeface="Cambria"/>
            </a:endParaRPr>
          </a:p>
        </p:txBody>
      </p:sp>
      <p:pic>
        <p:nvPicPr>
          <p:cNvPr id="49" name="Google Shape;49;p1"/>
          <p:cNvPicPr preferRelativeResize="0"/>
          <p:nvPr/>
        </p:nvPicPr>
        <p:blipFill rotWithShape="1">
          <a:blip r:embed="rId3">
            <a:alphaModFix/>
          </a:blip>
          <a:srcRect/>
          <a:stretch/>
        </p:blipFill>
        <p:spPr>
          <a:xfrm>
            <a:off x="5048250" y="3798887"/>
            <a:ext cx="2093912" cy="2093912"/>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7"/>
          <p:cNvSpPr txBox="1">
            <a:spLocks noGrp="1"/>
          </p:cNvSpPr>
          <p:nvPr>
            <p:ph type="title"/>
          </p:nvPr>
        </p:nvSpPr>
        <p:spPr>
          <a:xfrm>
            <a:off x="914400" y="346075"/>
            <a:ext cx="10363200" cy="87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rgbClr val="0033CC"/>
              </a:buClr>
              <a:buSzPts val="3600"/>
              <a:buFont typeface="Times New Roman"/>
              <a:buNone/>
            </a:pPr>
            <a:r>
              <a:rPr lang="en-US" sz="3600">
                <a:solidFill>
                  <a:srgbClr val="0033CC"/>
                </a:solidFill>
                <a:latin typeface="Times New Roman"/>
                <a:ea typeface="Times New Roman"/>
                <a:cs typeface="Times New Roman"/>
                <a:sym typeface="Times New Roman"/>
              </a:rPr>
              <a:t>My Learning</a:t>
            </a:r>
            <a:endParaRPr/>
          </a:p>
        </p:txBody>
      </p:sp>
      <p:sp>
        <p:nvSpPr>
          <p:cNvPr id="148" name="Google Shape;148;p7"/>
          <p:cNvSpPr txBox="1">
            <a:spLocks noGrp="1"/>
          </p:cNvSpPr>
          <p:nvPr>
            <p:ph type="body" idx="1"/>
          </p:nvPr>
        </p:nvSpPr>
        <p:spPr>
          <a:xfrm>
            <a:off x="914400" y="1371600"/>
            <a:ext cx="10363200" cy="4687800"/>
          </a:xfrm>
          <a:prstGeom prst="rect">
            <a:avLst/>
          </a:prstGeom>
          <a:noFill/>
          <a:ln>
            <a:noFill/>
          </a:ln>
        </p:spPr>
        <p:txBody>
          <a:bodyPr spcFirstLastPara="1" wrap="square" lIns="91425" tIns="45700" rIns="91425" bIns="45700" anchor="t" anchorCtr="0">
            <a:noAutofit/>
          </a:bodyPr>
          <a:lstStyle/>
          <a:p>
            <a:pPr marL="457200" marR="0" lvl="0" indent="-342900" algn="l" rtl="0">
              <a:lnSpc>
                <a:spcPct val="100000"/>
              </a:lnSpc>
              <a:spcBef>
                <a:spcPts val="0"/>
              </a:spcBef>
              <a:spcAft>
                <a:spcPts val="0"/>
              </a:spcAft>
              <a:buSzPts val="1800"/>
              <a:buFont typeface="Roboto"/>
              <a:buAutoNum type="arabicPeriod"/>
            </a:pPr>
            <a:r>
              <a:rPr lang="en-US" sz="1800" b="1">
                <a:latin typeface="Roboto"/>
                <a:ea typeface="Roboto"/>
                <a:cs typeface="Roboto"/>
                <a:sym typeface="Roboto"/>
              </a:rPr>
              <a:t>Electronics:</a:t>
            </a:r>
            <a:r>
              <a:rPr lang="en-US" sz="1800">
                <a:latin typeface="Roboto"/>
                <a:ea typeface="Roboto"/>
                <a:cs typeface="Roboto"/>
                <a:sym typeface="Roboto"/>
              </a:rPr>
              <a:t>we have learned about basic electronic components like motors, sensors, microcontrollers  and power sources.</a:t>
            </a:r>
            <a:endParaRPr sz="1800">
              <a:latin typeface="Roboto"/>
              <a:ea typeface="Roboto"/>
              <a:cs typeface="Roboto"/>
              <a:sym typeface="Roboto"/>
            </a:endParaRPr>
          </a:p>
          <a:p>
            <a:pPr marL="457200" marR="0" lvl="0" indent="-342900" algn="l" rtl="0">
              <a:lnSpc>
                <a:spcPct val="100000"/>
              </a:lnSpc>
              <a:spcBef>
                <a:spcPts val="0"/>
              </a:spcBef>
              <a:spcAft>
                <a:spcPts val="0"/>
              </a:spcAft>
              <a:buSzPts val="1800"/>
              <a:buFont typeface="Roboto"/>
              <a:buAutoNum type="arabicPeriod"/>
            </a:pPr>
            <a:r>
              <a:rPr lang="en-US" sz="1800" b="1">
                <a:latin typeface="Roboto"/>
                <a:ea typeface="Roboto"/>
                <a:cs typeface="Roboto"/>
                <a:sym typeface="Roboto"/>
              </a:rPr>
              <a:t>Mechanical Design:</a:t>
            </a:r>
            <a:r>
              <a:rPr lang="en-US" sz="1800">
                <a:latin typeface="Roboto"/>
                <a:ea typeface="Roboto"/>
                <a:cs typeface="Roboto"/>
                <a:sym typeface="Roboto"/>
              </a:rPr>
              <a:t>we have learned about the principles of mechanical engineering, including how to ensure stability, durability, and functionality.’</a:t>
            </a:r>
            <a:endParaRPr sz="1800">
              <a:latin typeface="Roboto"/>
              <a:ea typeface="Roboto"/>
              <a:cs typeface="Roboto"/>
              <a:sym typeface="Roboto"/>
            </a:endParaRPr>
          </a:p>
          <a:p>
            <a:pPr marL="457200" marR="0" lvl="0" indent="-342900" algn="l" rtl="0">
              <a:lnSpc>
                <a:spcPct val="100000"/>
              </a:lnSpc>
              <a:spcBef>
                <a:spcPts val="0"/>
              </a:spcBef>
              <a:spcAft>
                <a:spcPts val="0"/>
              </a:spcAft>
              <a:buSzPts val="1800"/>
              <a:buFont typeface="Roboto"/>
              <a:buAutoNum type="arabicPeriod"/>
            </a:pPr>
            <a:r>
              <a:rPr lang="en-US" sz="1800" b="1">
                <a:latin typeface="Roboto"/>
                <a:ea typeface="Roboto"/>
                <a:cs typeface="Roboto"/>
                <a:sym typeface="Roboto"/>
              </a:rPr>
              <a:t>Motor Control:</a:t>
            </a:r>
            <a:r>
              <a:rPr lang="en-US" sz="1800">
                <a:latin typeface="Roboto"/>
                <a:ea typeface="Roboto"/>
                <a:cs typeface="Roboto"/>
                <a:sym typeface="Roboto"/>
              </a:rPr>
              <a:t> Controlling the movement of the car requires understanding so i have learned how to interface motors with your microcontroller.</a:t>
            </a:r>
            <a:endParaRPr sz="1800">
              <a:latin typeface="Roboto"/>
              <a:ea typeface="Roboto"/>
              <a:cs typeface="Roboto"/>
              <a:sym typeface="Roboto"/>
            </a:endParaRPr>
          </a:p>
          <a:p>
            <a:pPr marL="457200" marR="0" lvl="0" indent="-342900" algn="l" rtl="0">
              <a:lnSpc>
                <a:spcPct val="100000"/>
              </a:lnSpc>
              <a:spcBef>
                <a:spcPts val="0"/>
              </a:spcBef>
              <a:spcAft>
                <a:spcPts val="0"/>
              </a:spcAft>
              <a:buSzPts val="1800"/>
              <a:buFont typeface="Roboto"/>
              <a:buAutoNum type="arabicPeriod"/>
            </a:pPr>
            <a:r>
              <a:rPr lang="en-US" sz="1800" b="1">
                <a:latin typeface="Roboto"/>
                <a:ea typeface="Roboto"/>
                <a:cs typeface="Roboto"/>
                <a:sym typeface="Roboto"/>
              </a:rPr>
              <a:t>Sensors Integration:</a:t>
            </a:r>
            <a:r>
              <a:rPr lang="en-US" sz="1800">
                <a:latin typeface="Roboto"/>
                <a:ea typeface="Roboto"/>
                <a:cs typeface="Roboto"/>
                <a:sym typeface="Roboto"/>
              </a:rPr>
              <a:t>we have learned about sensor selection, data interpretation, and integration with the control system.</a:t>
            </a:r>
            <a:endParaRPr sz="1800">
              <a:latin typeface="Roboto"/>
              <a:ea typeface="Roboto"/>
              <a:cs typeface="Roboto"/>
              <a:sym typeface="Roboto"/>
            </a:endParaRPr>
          </a:p>
          <a:p>
            <a:pPr marL="457200" marR="0" lvl="0" indent="-342900" algn="l" rtl="0">
              <a:lnSpc>
                <a:spcPct val="100000"/>
              </a:lnSpc>
              <a:spcBef>
                <a:spcPts val="0"/>
              </a:spcBef>
              <a:spcAft>
                <a:spcPts val="0"/>
              </a:spcAft>
              <a:buSzPts val="1800"/>
              <a:buFont typeface="Roboto"/>
              <a:buAutoNum type="arabicPeriod"/>
            </a:pPr>
            <a:r>
              <a:rPr lang="en-US" sz="1800" b="1">
                <a:latin typeface="Roboto"/>
                <a:ea typeface="Roboto"/>
                <a:cs typeface="Roboto"/>
                <a:sym typeface="Roboto"/>
              </a:rPr>
              <a:t>Programming:</a:t>
            </a:r>
            <a:r>
              <a:rPr lang="en-US" sz="1800">
                <a:latin typeface="Roboto"/>
                <a:ea typeface="Roboto"/>
                <a:cs typeface="Roboto"/>
                <a:sym typeface="Roboto"/>
              </a:rPr>
              <a:t>  As we have used Arduino,  learned programming concepts like variables, loops, conditionals, and functions. For autonomous functionality, I delve into algorithms for pathfinding and decision-making.</a:t>
            </a:r>
            <a:endParaRPr sz="1800">
              <a:latin typeface="Roboto"/>
              <a:ea typeface="Roboto"/>
              <a:cs typeface="Roboto"/>
              <a:sym typeface="Roboto"/>
            </a:endParaRPr>
          </a:p>
          <a:p>
            <a:pPr marL="457200" marR="0" lvl="0" indent="-342900" algn="l" rtl="0">
              <a:lnSpc>
                <a:spcPct val="100000"/>
              </a:lnSpc>
              <a:spcBef>
                <a:spcPts val="0"/>
              </a:spcBef>
              <a:spcAft>
                <a:spcPts val="0"/>
              </a:spcAft>
              <a:buSzPts val="1800"/>
              <a:buFont typeface="Roboto"/>
              <a:buAutoNum type="arabicPeriod"/>
            </a:pPr>
            <a:r>
              <a:rPr lang="en-US" sz="1800" b="1">
                <a:latin typeface="Roboto"/>
                <a:ea typeface="Roboto"/>
                <a:cs typeface="Roboto"/>
                <a:sym typeface="Roboto"/>
              </a:rPr>
              <a:t>Integration of Manual and Automatic Modes: </a:t>
            </a:r>
            <a:r>
              <a:rPr lang="en-US" sz="1800">
                <a:latin typeface="Roboto"/>
                <a:ea typeface="Roboto"/>
                <a:cs typeface="Roboto"/>
                <a:sym typeface="Roboto"/>
              </a:rPr>
              <a:t>we have learned to design a user interface and implement logic to switch between modes seamlessly.</a:t>
            </a:r>
            <a:endParaRPr sz="1800">
              <a:latin typeface="Roboto"/>
              <a:ea typeface="Roboto"/>
              <a:cs typeface="Roboto"/>
              <a:sym typeface="Roboto"/>
            </a:endParaRPr>
          </a:p>
          <a:p>
            <a:pPr marL="457200" marR="0" lvl="0" indent="-342900" algn="l" rtl="0">
              <a:lnSpc>
                <a:spcPct val="100000"/>
              </a:lnSpc>
              <a:spcBef>
                <a:spcPts val="0"/>
              </a:spcBef>
              <a:spcAft>
                <a:spcPts val="0"/>
              </a:spcAft>
              <a:buSzPts val="1800"/>
              <a:buFont typeface="Roboto"/>
              <a:buAutoNum type="arabicPeriod"/>
            </a:pPr>
            <a:r>
              <a:rPr lang="en-US" sz="1800" b="1">
                <a:latin typeface="Roboto"/>
                <a:ea typeface="Roboto"/>
                <a:cs typeface="Roboto"/>
                <a:sym typeface="Roboto"/>
              </a:rPr>
              <a:t>Testing and Troubleshooting:</a:t>
            </a:r>
            <a:r>
              <a:rPr lang="en-US" sz="1800">
                <a:latin typeface="Roboto"/>
                <a:ea typeface="Roboto"/>
                <a:cs typeface="Roboto"/>
                <a:sym typeface="Roboto"/>
              </a:rPr>
              <a:t> Throughout the project, i have encountered many challenges and bugs that require troubleshooting.So i have learned how to diagnose problems in much better way</a:t>
            </a:r>
            <a:endParaRPr sz="1800">
              <a:latin typeface="Roboto"/>
              <a:ea typeface="Roboto"/>
              <a:cs typeface="Roboto"/>
              <a:sym typeface="Roboto"/>
            </a:endParaRPr>
          </a:p>
        </p:txBody>
      </p:sp>
      <p:sp>
        <p:nvSpPr>
          <p:cNvPr id="149" name="Google Shape;149;p7"/>
          <p:cNvSpPr txBox="1"/>
          <p:nvPr/>
        </p:nvSpPr>
        <p:spPr>
          <a:xfrm>
            <a:off x="9245600" y="6400800"/>
            <a:ext cx="2540100" cy="4572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CC6600"/>
              </a:buClr>
              <a:buSzPts val="1200"/>
              <a:buFont typeface="Helvetica Neue"/>
              <a:buNone/>
            </a:pPr>
            <a:r>
              <a:rPr lang="en-US" sz="1200" b="0" i="0" u="none" strike="noStrike" cap="none">
                <a:solidFill>
                  <a:srgbClr val="CC6600"/>
                </a:solidFill>
                <a:latin typeface="Helvetica Neue"/>
                <a:ea typeface="Helvetica Neue"/>
                <a:cs typeface="Helvetica Neue"/>
                <a:sym typeface="Helvetica Neue"/>
              </a:rPr>
              <a:t>*</a:t>
            </a:r>
            <a:endParaRPr sz="1400" b="0" i="0" u="none" strike="noStrike" cap="none">
              <a:solidFill>
                <a:srgbClr val="000000"/>
              </a:solidFill>
              <a:latin typeface="Arial"/>
              <a:ea typeface="Arial"/>
              <a:cs typeface="Arial"/>
              <a:sym typeface="Arial"/>
            </a:endParaRPr>
          </a:p>
        </p:txBody>
      </p:sp>
      <p:sp>
        <p:nvSpPr>
          <p:cNvPr id="150" name="Google Shape;150;p7"/>
          <p:cNvSpPr txBox="1"/>
          <p:nvPr/>
        </p:nvSpPr>
        <p:spPr>
          <a:xfrm>
            <a:off x="4165600" y="6400800"/>
            <a:ext cx="3860700" cy="457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CC6600"/>
              </a:buClr>
              <a:buSzPts val="1400"/>
              <a:buFont typeface="Times New Roman"/>
              <a:buNone/>
            </a:pPr>
            <a:r>
              <a:rPr lang="en-US" sz="1400" b="0" i="0" u="none" strike="noStrike" cap="none">
                <a:solidFill>
                  <a:srgbClr val="CC6600"/>
                </a:solidFill>
                <a:latin typeface="Times New Roman"/>
                <a:ea typeface="Times New Roman"/>
                <a:cs typeface="Times New Roman"/>
                <a:sym typeface="Times New Roman"/>
              </a:rPr>
              <a:t>NIT Delhi</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8"/>
          <p:cNvSpPr txBox="1">
            <a:spLocks noGrp="1"/>
          </p:cNvSpPr>
          <p:nvPr>
            <p:ph type="title"/>
          </p:nvPr>
        </p:nvSpPr>
        <p:spPr>
          <a:xfrm>
            <a:off x="914400" y="346075"/>
            <a:ext cx="10363200" cy="87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rgbClr val="0033CC"/>
              </a:buClr>
              <a:buSzPts val="3600"/>
              <a:buFont typeface="Times New Roman"/>
              <a:buNone/>
            </a:pPr>
            <a:r>
              <a:rPr lang="en-US" sz="3600">
                <a:solidFill>
                  <a:srgbClr val="0033CC"/>
                </a:solidFill>
                <a:latin typeface="Times New Roman"/>
                <a:ea typeface="Times New Roman"/>
                <a:cs typeface="Times New Roman"/>
                <a:sym typeface="Times New Roman"/>
              </a:rPr>
              <a:t>Future Work </a:t>
            </a:r>
            <a:endParaRPr/>
          </a:p>
        </p:txBody>
      </p:sp>
      <p:sp>
        <p:nvSpPr>
          <p:cNvPr id="156" name="Google Shape;156;p8"/>
          <p:cNvSpPr txBox="1">
            <a:spLocks noGrp="1"/>
          </p:cNvSpPr>
          <p:nvPr>
            <p:ph type="body" idx="1"/>
          </p:nvPr>
        </p:nvSpPr>
        <p:spPr>
          <a:xfrm>
            <a:off x="914400" y="1406025"/>
            <a:ext cx="10363200" cy="4515300"/>
          </a:xfrm>
          <a:prstGeom prst="rect">
            <a:avLst/>
          </a:prstGeom>
          <a:noFill/>
          <a:ln>
            <a:noFill/>
          </a:ln>
        </p:spPr>
        <p:txBody>
          <a:bodyPr spcFirstLastPara="1" wrap="square" lIns="91425" tIns="45700" rIns="91425" bIns="45700" anchor="t" anchorCtr="0">
            <a:noAutofit/>
          </a:bodyPr>
          <a:lstStyle/>
          <a:p>
            <a:pPr marL="457200" marR="0" lvl="0" indent="-342900" algn="l" rtl="0">
              <a:lnSpc>
                <a:spcPct val="100000"/>
              </a:lnSpc>
              <a:spcBef>
                <a:spcPts val="0"/>
              </a:spcBef>
              <a:spcAft>
                <a:spcPts val="0"/>
              </a:spcAft>
              <a:buClr>
                <a:srgbClr val="FF6600"/>
              </a:buClr>
              <a:buSzPts val="1800"/>
              <a:buFont typeface="Arial"/>
              <a:buAutoNum type="arabicPeriod"/>
            </a:pPr>
            <a:r>
              <a:rPr lang="en-US" sz="1800">
                <a:highlight>
                  <a:schemeClr val="lt1"/>
                </a:highlight>
                <a:latin typeface="Roboto"/>
                <a:ea typeface="Roboto"/>
                <a:cs typeface="Roboto"/>
                <a:sym typeface="Roboto"/>
              </a:rPr>
              <a:t>An exciting future implementation involves integrating a camera onto the car, enabling remote navigation by live video feed. This enhancement would allow users to remotely control the car's movements by observing the real-time video captured by the onboard camera.</a:t>
            </a:r>
            <a:endParaRPr sz="1800">
              <a:highlight>
                <a:schemeClr val="lt1"/>
              </a:highlight>
              <a:latin typeface="Roboto"/>
              <a:ea typeface="Roboto"/>
              <a:cs typeface="Roboto"/>
              <a:sym typeface="Roboto"/>
            </a:endParaRPr>
          </a:p>
          <a:p>
            <a:pPr marL="0" marR="0" lvl="0" indent="0" algn="l" rtl="0">
              <a:lnSpc>
                <a:spcPct val="100000"/>
              </a:lnSpc>
              <a:spcBef>
                <a:spcPts val="0"/>
              </a:spcBef>
              <a:spcAft>
                <a:spcPts val="0"/>
              </a:spcAft>
              <a:buNone/>
            </a:pPr>
            <a:endParaRPr sz="1800">
              <a:highlight>
                <a:schemeClr val="lt1"/>
              </a:highlight>
              <a:latin typeface="Roboto"/>
              <a:ea typeface="Roboto"/>
              <a:cs typeface="Roboto"/>
              <a:sym typeface="Roboto"/>
            </a:endParaRPr>
          </a:p>
          <a:p>
            <a:pPr marL="457200" marR="0" lvl="0" indent="-342900" algn="l" rtl="0">
              <a:lnSpc>
                <a:spcPct val="100000"/>
              </a:lnSpc>
              <a:spcBef>
                <a:spcPts val="0"/>
              </a:spcBef>
              <a:spcAft>
                <a:spcPts val="0"/>
              </a:spcAft>
              <a:buClr>
                <a:srgbClr val="FF6600"/>
              </a:buClr>
              <a:buSzPts val="1800"/>
              <a:buFont typeface="Arial"/>
              <a:buAutoNum type="arabicPeriod"/>
            </a:pPr>
            <a:r>
              <a:rPr lang="en-US" sz="1800" b="1">
                <a:highlight>
                  <a:schemeClr val="lt1"/>
                </a:highlight>
                <a:latin typeface="Arial"/>
                <a:ea typeface="Arial"/>
                <a:cs typeface="Arial"/>
                <a:sym typeface="Arial"/>
              </a:rPr>
              <a:t>Obstacle Avoidance Optimization-</a:t>
            </a:r>
            <a:r>
              <a:rPr lang="en-US" sz="1800">
                <a:highlight>
                  <a:schemeClr val="lt1"/>
                </a:highlight>
                <a:latin typeface="Arial"/>
                <a:ea typeface="Arial"/>
                <a:cs typeface="Arial"/>
                <a:sym typeface="Arial"/>
              </a:rPr>
              <a:t> Fine-tune the obstacle avoidance algorithms to make them more robust and responsive.</a:t>
            </a:r>
            <a:endParaRPr sz="1800">
              <a:highlight>
                <a:schemeClr val="lt1"/>
              </a:highlight>
              <a:latin typeface="Arial"/>
              <a:ea typeface="Arial"/>
              <a:cs typeface="Arial"/>
              <a:sym typeface="Arial"/>
            </a:endParaRPr>
          </a:p>
          <a:p>
            <a:pPr marL="457200" marR="0" lvl="0" indent="0" algn="l" rtl="0">
              <a:lnSpc>
                <a:spcPct val="100000"/>
              </a:lnSpc>
              <a:spcBef>
                <a:spcPts val="0"/>
              </a:spcBef>
              <a:spcAft>
                <a:spcPts val="0"/>
              </a:spcAft>
              <a:buNone/>
            </a:pPr>
            <a:endParaRPr sz="1800">
              <a:highlight>
                <a:schemeClr val="lt1"/>
              </a:highlight>
              <a:latin typeface="Arial"/>
              <a:ea typeface="Arial"/>
              <a:cs typeface="Arial"/>
              <a:sym typeface="Arial"/>
            </a:endParaRPr>
          </a:p>
          <a:p>
            <a:pPr marL="457200" marR="0" lvl="0" indent="-342900" algn="l" rtl="0">
              <a:lnSpc>
                <a:spcPct val="100000"/>
              </a:lnSpc>
              <a:spcBef>
                <a:spcPts val="0"/>
              </a:spcBef>
              <a:spcAft>
                <a:spcPts val="0"/>
              </a:spcAft>
              <a:buClr>
                <a:srgbClr val="FF6600"/>
              </a:buClr>
              <a:buSzPts val="1800"/>
              <a:buFont typeface="Arial"/>
              <a:buAutoNum type="arabicPeriod"/>
            </a:pPr>
            <a:r>
              <a:rPr lang="en-US" sz="1800" b="1">
                <a:highlight>
                  <a:schemeClr val="lt1"/>
                </a:highlight>
                <a:latin typeface="Arial"/>
                <a:ea typeface="Arial"/>
                <a:cs typeface="Arial"/>
                <a:sym typeface="Arial"/>
              </a:rPr>
              <a:t>Port Forwarding-</a:t>
            </a:r>
            <a:r>
              <a:rPr lang="en-US" sz="1800">
                <a:highlight>
                  <a:schemeClr val="lt1"/>
                </a:highlight>
                <a:latin typeface="Arial"/>
                <a:ea typeface="Arial"/>
                <a:cs typeface="Arial"/>
                <a:sym typeface="Arial"/>
              </a:rPr>
              <a:t> We can do port forwarding with the help of Wi-Fi router to control the car from anywhere.</a:t>
            </a:r>
            <a:endParaRPr sz="1800">
              <a:highlight>
                <a:schemeClr val="lt1"/>
              </a:highlight>
              <a:latin typeface="Arial"/>
              <a:ea typeface="Arial"/>
              <a:cs typeface="Arial"/>
              <a:sym typeface="Arial"/>
            </a:endParaRPr>
          </a:p>
          <a:p>
            <a:pPr marL="457200" marR="0" lvl="0" indent="0" algn="l" rtl="0">
              <a:lnSpc>
                <a:spcPct val="100000"/>
              </a:lnSpc>
              <a:spcBef>
                <a:spcPts val="0"/>
              </a:spcBef>
              <a:spcAft>
                <a:spcPts val="0"/>
              </a:spcAft>
              <a:buNone/>
            </a:pPr>
            <a:endParaRPr sz="1800">
              <a:highlight>
                <a:schemeClr val="lt1"/>
              </a:highlight>
              <a:latin typeface="Arial"/>
              <a:ea typeface="Arial"/>
              <a:cs typeface="Arial"/>
              <a:sym typeface="Arial"/>
            </a:endParaRPr>
          </a:p>
          <a:p>
            <a:pPr marL="457200" marR="0" lvl="0" indent="-342900" algn="l" rtl="0">
              <a:lnSpc>
                <a:spcPct val="100000"/>
              </a:lnSpc>
              <a:spcBef>
                <a:spcPts val="0"/>
              </a:spcBef>
              <a:spcAft>
                <a:spcPts val="0"/>
              </a:spcAft>
              <a:buClr>
                <a:srgbClr val="FF6600"/>
              </a:buClr>
              <a:buSzPts val="1800"/>
              <a:buFont typeface="Arial"/>
              <a:buAutoNum type="arabicPeriod"/>
            </a:pPr>
            <a:r>
              <a:rPr lang="en-US" sz="1800">
                <a:highlight>
                  <a:schemeClr val="lt1"/>
                </a:highlight>
                <a:latin typeface="Roboto"/>
                <a:ea typeface="Roboto"/>
                <a:cs typeface="Roboto"/>
                <a:sym typeface="Roboto"/>
              </a:rPr>
              <a:t>In the future, we plan to make the radar movable, giving the car the ability to scan its surroundings from different angles</a:t>
            </a:r>
            <a:endParaRPr sz="1800">
              <a:highlight>
                <a:schemeClr val="lt1"/>
              </a:highlight>
              <a:latin typeface="Roboto"/>
              <a:ea typeface="Roboto"/>
              <a:cs typeface="Roboto"/>
              <a:sym typeface="Roboto"/>
            </a:endParaRPr>
          </a:p>
          <a:p>
            <a:pPr marL="457200" marR="0" lvl="0" indent="0" algn="l" rtl="0">
              <a:lnSpc>
                <a:spcPct val="100000"/>
              </a:lnSpc>
              <a:spcBef>
                <a:spcPts val="0"/>
              </a:spcBef>
              <a:spcAft>
                <a:spcPts val="0"/>
              </a:spcAft>
              <a:buNone/>
            </a:pPr>
            <a:endParaRPr sz="1800">
              <a:highlight>
                <a:schemeClr val="lt1"/>
              </a:highlight>
              <a:latin typeface="Roboto"/>
              <a:ea typeface="Roboto"/>
              <a:cs typeface="Roboto"/>
              <a:sym typeface="Roboto"/>
            </a:endParaRPr>
          </a:p>
          <a:p>
            <a:pPr marL="457200" marR="0" lvl="0" indent="-342900" algn="l" rtl="0">
              <a:lnSpc>
                <a:spcPct val="100000"/>
              </a:lnSpc>
              <a:spcBef>
                <a:spcPts val="0"/>
              </a:spcBef>
              <a:spcAft>
                <a:spcPts val="0"/>
              </a:spcAft>
              <a:buClr>
                <a:srgbClr val="FF6600"/>
              </a:buClr>
              <a:buSzPts val="1800"/>
              <a:buFont typeface="Arial"/>
              <a:buAutoNum type="arabicPeriod"/>
            </a:pPr>
            <a:r>
              <a:rPr lang="en-US" sz="1800" b="1">
                <a:highlight>
                  <a:schemeClr val="lt1"/>
                </a:highlight>
                <a:latin typeface="Arial"/>
                <a:ea typeface="Arial"/>
                <a:cs typeface="Arial"/>
                <a:sym typeface="Arial"/>
              </a:rPr>
              <a:t>Energy Efficiency Optimization-</a:t>
            </a:r>
            <a:r>
              <a:rPr lang="en-US" sz="1800">
                <a:highlight>
                  <a:schemeClr val="lt1"/>
                </a:highlight>
                <a:latin typeface="Arial"/>
                <a:ea typeface="Arial"/>
                <a:cs typeface="Arial"/>
                <a:sym typeface="Arial"/>
              </a:rPr>
              <a:t>Explore ways to optimize the car's energy consumption to extend its battery life or increase its range. This could involve optimizing motor control algorithms, implementing regenerative braking, or integrating energy harvesting technologies.</a:t>
            </a:r>
            <a:endParaRPr sz="1800">
              <a:highlight>
                <a:schemeClr val="lt1"/>
              </a:highlight>
              <a:latin typeface="Arial"/>
              <a:ea typeface="Arial"/>
              <a:cs typeface="Arial"/>
              <a:sym typeface="Arial"/>
            </a:endParaRPr>
          </a:p>
        </p:txBody>
      </p:sp>
      <p:sp>
        <p:nvSpPr>
          <p:cNvPr id="157" name="Google Shape;157;p8"/>
          <p:cNvSpPr txBox="1"/>
          <p:nvPr/>
        </p:nvSpPr>
        <p:spPr>
          <a:xfrm>
            <a:off x="9245600" y="6400800"/>
            <a:ext cx="2540100" cy="4572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CC6600"/>
              </a:buClr>
              <a:buSzPts val="1200"/>
              <a:buFont typeface="Helvetica Neue"/>
              <a:buNone/>
            </a:pPr>
            <a:r>
              <a:rPr lang="en-US" sz="1200" b="0" i="0" u="none" strike="noStrike" cap="none">
                <a:solidFill>
                  <a:srgbClr val="CC6600"/>
                </a:solidFill>
                <a:latin typeface="Helvetica Neue"/>
                <a:ea typeface="Helvetica Neue"/>
                <a:cs typeface="Helvetica Neue"/>
                <a:sym typeface="Helvetica Neue"/>
              </a:rPr>
              <a:t>*</a:t>
            </a:r>
            <a:endParaRPr sz="1400" b="0" i="0" u="none" strike="noStrike" cap="none">
              <a:solidFill>
                <a:srgbClr val="000000"/>
              </a:solidFill>
              <a:latin typeface="Arial"/>
              <a:ea typeface="Arial"/>
              <a:cs typeface="Arial"/>
              <a:sym typeface="Arial"/>
            </a:endParaRPr>
          </a:p>
        </p:txBody>
      </p:sp>
      <p:sp>
        <p:nvSpPr>
          <p:cNvPr id="158" name="Google Shape;158;p8"/>
          <p:cNvSpPr txBox="1"/>
          <p:nvPr/>
        </p:nvSpPr>
        <p:spPr>
          <a:xfrm>
            <a:off x="4165600" y="6400800"/>
            <a:ext cx="3860700" cy="457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CC6600"/>
              </a:buClr>
              <a:buSzPts val="1400"/>
              <a:buFont typeface="Times New Roman"/>
              <a:buNone/>
            </a:pPr>
            <a:r>
              <a:rPr lang="en-US" sz="1400" b="0" i="0" u="none" strike="noStrike" cap="none">
                <a:solidFill>
                  <a:srgbClr val="CC6600"/>
                </a:solidFill>
                <a:latin typeface="Times New Roman"/>
                <a:ea typeface="Times New Roman"/>
                <a:cs typeface="Times New Roman"/>
                <a:sym typeface="Times New Roman"/>
              </a:rPr>
              <a:t>NIT Delhi</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9"/>
          <p:cNvSpPr txBox="1">
            <a:spLocks noGrp="1"/>
          </p:cNvSpPr>
          <p:nvPr>
            <p:ph type="title"/>
          </p:nvPr>
        </p:nvSpPr>
        <p:spPr>
          <a:xfrm>
            <a:off x="914400" y="346075"/>
            <a:ext cx="10363200" cy="87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rgbClr val="0033CC"/>
              </a:buClr>
              <a:buSzPts val="3600"/>
              <a:buFont typeface="Times New Roman"/>
              <a:buNone/>
            </a:pPr>
            <a:r>
              <a:rPr lang="en-US" sz="3600">
                <a:solidFill>
                  <a:srgbClr val="0033CC"/>
                </a:solidFill>
                <a:latin typeface="Times New Roman"/>
                <a:ea typeface="Times New Roman"/>
                <a:cs typeface="Times New Roman"/>
                <a:sym typeface="Times New Roman"/>
              </a:rPr>
              <a:t>References</a:t>
            </a:r>
            <a:endParaRPr/>
          </a:p>
        </p:txBody>
      </p:sp>
      <p:sp>
        <p:nvSpPr>
          <p:cNvPr id="164" name="Google Shape;164;p9"/>
          <p:cNvSpPr txBox="1">
            <a:spLocks noGrp="1"/>
          </p:cNvSpPr>
          <p:nvPr>
            <p:ph type="body" idx="1"/>
          </p:nvPr>
        </p:nvSpPr>
        <p:spPr>
          <a:xfrm>
            <a:off x="914400" y="1371600"/>
            <a:ext cx="10363200" cy="46878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Clr>
                <a:schemeClr val="dk1"/>
              </a:buClr>
              <a:buSzPts val="1100"/>
              <a:buFont typeface="Arial"/>
              <a:buNone/>
            </a:pPr>
            <a:endParaRPr sz="1800">
              <a:highlight>
                <a:schemeClr val="lt1"/>
              </a:highlight>
              <a:latin typeface="Roboto"/>
              <a:ea typeface="Roboto"/>
              <a:cs typeface="Roboto"/>
              <a:sym typeface="Roboto"/>
            </a:endParaRPr>
          </a:p>
          <a:p>
            <a:pPr marL="457200" lvl="0" indent="-342900" algn="l" rtl="0">
              <a:lnSpc>
                <a:spcPct val="115000"/>
              </a:lnSpc>
              <a:spcBef>
                <a:spcPts val="1500"/>
              </a:spcBef>
              <a:spcAft>
                <a:spcPts val="0"/>
              </a:spcAft>
              <a:buClr>
                <a:schemeClr val="dk1"/>
              </a:buClr>
              <a:buSzPts val="1800"/>
              <a:buFont typeface="Roboto"/>
              <a:buAutoNum type="arabicPeriod"/>
            </a:pPr>
            <a:r>
              <a:rPr lang="en-US" sz="1800">
                <a:highlight>
                  <a:schemeClr val="lt1"/>
                </a:highlight>
                <a:latin typeface="Roboto"/>
                <a:ea typeface="Roboto"/>
                <a:cs typeface="Roboto"/>
                <a:sym typeface="Roboto"/>
              </a:rPr>
              <a:t>Arduino. (n.d.). SimpleWiFiServer. Retrieved from https://www.arduino.cc/en/Tutorial/LibraryExamples/SimpleWiFiServer</a:t>
            </a:r>
            <a:endParaRPr sz="1800">
              <a:highlight>
                <a:schemeClr val="lt1"/>
              </a:highlight>
              <a:latin typeface="Roboto"/>
              <a:ea typeface="Roboto"/>
              <a:cs typeface="Roboto"/>
              <a:sym typeface="Roboto"/>
            </a:endParaRPr>
          </a:p>
          <a:p>
            <a:pPr marL="457200" lvl="0" indent="-342900" algn="l" rtl="0">
              <a:lnSpc>
                <a:spcPct val="115000"/>
              </a:lnSpc>
              <a:spcBef>
                <a:spcPts val="0"/>
              </a:spcBef>
              <a:spcAft>
                <a:spcPts val="0"/>
              </a:spcAft>
              <a:buClr>
                <a:schemeClr val="dk1"/>
              </a:buClr>
              <a:buSzPts val="1800"/>
              <a:buFont typeface="Roboto"/>
              <a:buAutoNum type="arabicPeriod"/>
            </a:pPr>
            <a:r>
              <a:rPr lang="en-US" sz="1800">
                <a:highlight>
                  <a:schemeClr val="lt1"/>
                </a:highlight>
                <a:latin typeface="Roboto"/>
                <a:ea typeface="Roboto"/>
                <a:cs typeface="Roboto"/>
                <a:sym typeface="Roboto"/>
              </a:rPr>
              <a:t>OpenAI. (n.d.). ChatGPT. Retrieved from</a:t>
            </a:r>
            <a:r>
              <a:rPr lang="en-US" sz="1800">
                <a:highlight>
                  <a:schemeClr val="lt1"/>
                </a:highlight>
                <a:uFill>
                  <a:noFill/>
                </a:uFill>
                <a:latin typeface="Roboto"/>
                <a:ea typeface="Roboto"/>
                <a:cs typeface="Roboto"/>
                <a:sym typeface="Roboto"/>
                <a:hlinkClick r:id="rId3"/>
              </a:rPr>
              <a:t> https://openai.com/chatgpt</a:t>
            </a:r>
            <a:endParaRPr sz="1800">
              <a:highlight>
                <a:schemeClr val="lt1"/>
              </a:highlight>
              <a:latin typeface="Roboto"/>
              <a:ea typeface="Roboto"/>
              <a:cs typeface="Roboto"/>
              <a:sym typeface="Roboto"/>
            </a:endParaRPr>
          </a:p>
          <a:p>
            <a:pPr marL="0" marR="0" lvl="0" indent="0" algn="l" rtl="0">
              <a:lnSpc>
                <a:spcPct val="100000"/>
              </a:lnSpc>
              <a:spcBef>
                <a:spcPts val="0"/>
              </a:spcBef>
              <a:spcAft>
                <a:spcPts val="0"/>
              </a:spcAft>
              <a:buSzPts val="1800"/>
              <a:buNone/>
            </a:pPr>
            <a:endParaRPr sz="1800">
              <a:highlight>
                <a:schemeClr val="lt1"/>
              </a:highlight>
              <a:latin typeface="Arial"/>
              <a:ea typeface="Arial"/>
              <a:cs typeface="Arial"/>
              <a:sym typeface="Arial"/>
            </a:endParaRPr>
          </a:p>
        </p:txBody>
      </p:sp>
      <p:sp>
        <p:nvSpPr>
          <p:cNvPr id="165" name="Google Shape;165;p9"/>
          <p:cNvSpPr txBox="1"/>
          <p:nvPr/>
        </p:nvSpPr>
        <p:spPr>
          <a:xfrm>
            <a:off x="9245600" y="6400800"/>
            <a:ext cx="2540100" cy="4572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CC6600"/>
              </a:buClr>
              <a:buSzPts val="1200"/>
              <a:buFont typeface="Helvetica Neue"/>
              <a:buNone/>
            </a:pPr>
            <a:r>
              <a:rPr lang="en-US" sz="1200" b="0" i="0" u="none" strike="noStrike" cap="none">
                <a:solidFill>
                  <a:srgbClr val="CC6600"/>
                </a:solidFill>
                <a:latin typeface="Helvetica Neue"/>
                <a:ea typeface="Helvetica Neue"/>
                <a:cs typeface="Helvetica Neue"/>
                <a:sym typeface="Helvetica Neue"/>
              </a:rPr>
              <a:t>*</a:t>
            </a:r>
            <a:endParaRPr sz="1400" b="0" i="0" u="none" strike="noStrike" cap="none">
              <a:solidFill>
                <a:srgbClr val="000000"/>
              </a:solidFill>
              <a:latin typeface="Arial"/>
              <a:ea typeface="Arial"/>
              <a:cs typeface="Arial"/>
              <a:sym typeface="Arial"/>
            </a:endParaRPr>
          </a:p>
        </p:txBody>
      </p:sp>
      <p:sp>
        <p:nvSpPr>
          <p:cNvPr id="166" name="Google Shape;166;p9"/>
          <p:cNvSpPr txBox="1"/>
          <p:nvPr/>
        </p:nvSpPr>
        <p:spPr>
          <a:xfrm>
            <a:off x="4165600" y="6400800"/>
            <a:ext cx="3860700" cy="457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CC6600"/>
              </a:buClr>
              <a:buSzPts val="1400"/>
              <a:buFont typeface="Times New Roman"/>
              <a:buNone/>
            </a:pPr>
            <a:r>
              <a:rPr lang="en-US" sz="1400" b="0" i="0" u="none" strike="noStrike" cap="none">
                <a:solidFill>
                  <a:srgbClr val="CC6600"/>
                </a:solidFill>
                <a:latin typeface="Times New Roman"/>
                <a:ea typeface="Times New Roman"/>
                <a:cs typeface="Times New Roman"/>
                <a:sym typeface="Times New Roman"/>
              </a:rPr>
              <a:t>NIT Delhi</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2"/>
          <p:cNvSpPr txBox="1">
            <a:spLocks noGrp="1"/>
          </p:cNvSpPr>
          <p:nvPr>
            <p:ph type="title"/>
          </p:nvPr>
        </p:nvSpPr>
        <p:spPr>
          <a:xfrm>
            <a:off x="914400" y="346075"/>
            <a:ext cx="10363200" cy="87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Index</a:t>
            </a:r>
            <a:endParaRPr sz="3600">
              <a:solidFill>
                <a:srgbClr val="0033CC"/>
              </a:solidFill>
              <a:latin typeface="Times New Roman"/>
              <a:ea typeface="Times New Roman"/>
              <a:cs typeface="Times New Roman"/>
              <a:sym typeface="Times New Roman"/>
            </a:endParaRPr>
          </a:p>
        </p:txBody>
      </p:sp>
      <p:sp>
        <p:nvSpPr>
          <p:cNvPr id="55" name="Google Shape;55;p2"/>
          <p:cNvSpPr txBox="1">
            <a:spLocks noGrp="1"/>
          </p:cNvSpPr>
          <p:nvPr>
            <p:ph type="body" idx="1"/>
          </p:nvPr>
        </p:nvSpPr>
        <p:spPr>
          <a:xfrm>
            <a:off x="914400" y="1371600"/>
            <a:ext cx="10363200" cy="4687800"/>
          </a:xfrm>
          <a:prstGeom prst="rect">
            <a:avLst/>
          </a:prstGeom>
          <a:noFill/>
          <a:ln>
            <a:noFill/>
          </a:ln>
        </p:spPr>
        <p:txBody>
          <a:bodyPr spcFirstLastPara="1" wrap="square" lIns="91425" tIns="45700" rIns="91425" bIns="45700" anchor="t" anchorCtr="0">
            <a:noAutofit/>
          </a:bodyPr>
          <a:lstStyle/>
          <a:p>
            <a:pPr marL="514350" marR="0" lvl="0" indent="-514350" algn="l" rtl="0">
              <a:lnSpc>
                <a:spcPct val="100000"/>
              </a:lnSpc>
              <a:spcBef>
                <a:spcPts val="0"/>
              </a:spcBef>
              <a:spcAft>
                <a:spcPts val="0"/>
              </a:spcAft>
              <a:buClr>
                <a:srgbClr val="FF0000"/>
              </a:buClr>
              <a:buSzPts val="2800"/>
              <a:buFont typeface="Times New Roman"/>
              <a:buChar char="•"/>
            </a:pPr>
            <a:r>
              <a:rPr lang="en-US" sz="2800" b="0" i="0" u="none">
                <a:solidFill>
                  <a:schemeClr val="dk1"/>
                </a:solidFill>
                <a:latin typeface="Times New Roman"/>
                <a:ea typeface="Times New Roman"/>
                <a:cs typeface="Times New Roman"/>
                <a:sym typeface="Times New Roman"/>
              </a:rPr>
              <a:t>Problem statement</a:t>
            </a:r>
            <a:endParaRPr/>
          </a:p>
          <a:p>
            <a:pPr marL="514350" marR="0" lvl="0" indent="-514350" algn="l" rtl="0">
              <a:lnSpc>
                <a:spcPct val="100000"/>
              </a:lnSpc>
              <a:spcBef>
                <a:spcPts val="560"/>
              </a:spcBef>
              <a:spcAft>
                <a:spcPts val="0"/>
              </a:spcAft>
              <a:buClr>
                <a:srgbClr val="FF0000"/>
              </a:buClr>
              <a:buSzPts val="2800"/>
              <a:buFont typeface="Times New Roman"/>
              <a:buAutoNum type="arabicPeriod"/>
            </a:pPr>
            <a:r>
              <a:rPr lang="en-US" sz="2800" b="0" i="0" u="none">
                <a:solidFill>
                  <a:schemeClr val="dk1"/>
                </a:solidFill>
                <a:latin typeface="Times New Roman"/>
                <a:ea typeface="Times New Roman"/>
                <a:cs typeface="Times New Roman"/>
                <a:sym typeface="Times New Roman"/>
              </a:rPr>
              <a:t>Solution Proposed  </a:t>
            </a:r>
            <a:endParaRPr/>
          </a:p>
          <a:p>
            <a:pPr marL="514350" marR="0" lvl="0" indent="-514350" algn="l" rtl="0">
              <a:lnSpc>
                <a:spcPct val="100000"/>
              </a:lnSpc>
              <a:spcBef>
                <a:spcPts val="560"/>
              </a:spcBef>
              <a:spcAft>
                <a:spcPts val="0"/>
              </a:spcAft>
              <a:buClr>
                <a:srgbClr val="FF0000"/>
              </a:buClr>
              <a:buSzPts val="2800"/>
              <a:buFont typeface="Times New Roman"/>
              <a:buAutoNum type="arabicPeriod"/>
            </a:pPr>
            <a:r>
              <a:rPr lang="en-US" sz="2800" b="0" i="0" u="none">
                <a:solidFill>
                  <a:schemeClr val="dk1"/>
                </a:solidFill>
                <a:latin typeface="Times New Roman"/>
                <a:ea typeface="Times New Roman"/>
                <a:cs typeface="Times New Roman"/>
                <a:sym typeface="Times New Roman"/>
              </a:rPr>
              <a:t>About Program </a:t>
            </a:r>
            <a:endParaRPr/>
          </a:p>
          <a:p>
            <a:pPr marL="742950" marR="0" lvl="1" indent="-285750" algn="l" rtl="0">
              <a:lnSpc>
                <a:spcPct val="100000"/>
              </a:lnSpc>
              <a:spcBef>
                <a:spcPts val="480"/>
              </a:spcBef>
              <a:spcAft>
                <a:spcPts val="0"/>
              </a:spcAft>
              <a:buClr>
                <a:schemeClr val="accent2"/>
              </a:buClr>
              <a:buSzPts val="2400"/>
              <a:buFont typeface="Times New Roman"/>
              <a:buChar char="–"/>
            </a:pPr>
            <a:r>
              <a:rPr lang="en-US" sz="2400" b="0" i="0" u="none" strike="noStrike" cap="none">
                <a:solidFill>
                  <a:srgbClr val="000099"/>
                </a:solidFill>
                <a:latin typeface="Times New Roman"/>
                <a:ea typeface="Times New Roman"/>
                <a:cs typeface="Times New Roman"/>
                <a:sym typeface="Times New Roman"/>
              </a:rPr>
              <a:t>Environment setup/ used </a:t>
            </a:r>
            <a:endParaRPr/>
          </a:p>
          <a:p>
            <a:pPr marL="742950" marR="0" lvl="1" indent="-285750" algn="l" rtl="0">
              <a:lnSpc>
                <a:spcPct val="100000"/>
              </a:lnSpc>
              <a:spcBef>
                <a:spcPts val="480"/>
              </a:spcBef>
              <a:spcAft>
                <a:spcPts val="0"/>
              </a:spcAft>
              <a:buClr>
                <a:schemeClr val="accent2"/>
              </a:buClr>
              <a:buSzPts val="2400"/>
              <a:buFont typeface="Times New Roman"/>
              <a:buChar char="–"/>
            </a:pPr>
            <a:r>
              <a:rPr lang="en-US" sz="2400" b="0" i="0" u="none" strike="noStrike" cap="none">
                <a:solidFill>
                  <a:srgbClr val="000099"/>
                </a:solidFill>
                <a:latin typeface="Times New Roman"/>
                <a:ea typeface="Times New Roman"/>
                <a:cs typeface="Times New Roman"/>
                <a:sym typeface="Times New Roman"/>
              </a:rPr>
              <a:t>Functions used / created </a:t>
            </a:r>
            <a:endParaRPr/>
          </a:p>
          <a:p>
            <a:pPr marL="514350" marR="0" lvl="0" indent="-514350" algn="l" rtl="0">
              <a:lnSpc>
                <a:spcPct val="100000"/>
              </a:lnSpc>
              <a:spcBef>
                <a:spcPts val="560"/>
              </a:spcBef>
              <a:spcAft>
                <a:spcPts val="0"/>
              </a:spcAft>
              <a:buClr>
                <a:srgbClr val="FF0000"/>
              </a:buClr>
              <a:buSzPts val="2800"/>
              <a:buFont typeface="Times New Roman"/>
              <a:buAutoNum type="arabicPeriod"/>
            </a:pPr>
            <a:r>
              <a:rPr lang="en-US" sz="2800" b="0" i="0" u="none">
                <a:solidFill>
                  <a:schemeClr val="dk1"/>
                </a:solidFill>
                <a:latin typeface="Times New Roman"/>
                <a:ea typeface="Times New Roman"/>
                <a:cs typeface="Times New Roman"/>
                <a:sym typeface="Times New Roman"/>
              </a:rPr>
              <a:t>Result / Outcome </a:t>
            </a:r>
            <a:endParaRPr/>
          </a:p>
          <a:p>
            <a:pPr marL="514350" marR="0" lvl="0" indent="-514350" algn="l" rtl="0">
              <a:lnSpc>
                <a:spcPct val="100000"/>
              </a:lnSpc>
              <a:spcBef>
                <a:spcPts val="560"/>
              </a:spcBef>
              <a:spcAft>
                <a:spcPts val="0"/>
              </a:spcAft>
              <a:buClr>
                <a:srgbClr val="FF0000"/>
              </a:buClr>
              <a:buSzPts val="2800"/>
              <a:buFont typeface="Times New Roman"/>
              <a:buAutoNum type="arabicPeriod"/>
            </a:pPr>
            <a:r>
              <a:rPr lang="en-US" sz="2800" b="0" i="0" u="none">
                <a:solidFill>
                  <a:schemeClr val="dk1"/>
                </a:solidFill>
                <a:latin typeface="Times New Roman"/>
                <a:ea typeface="Times New Roman"/>
                <a:cs typeface="Times New Roman"/>
                <a:sym typeface="Times New Roman"/>
              </a:rPr>
              <a:t>My Learning / Problem Faced </a:t>
            </a:r>
            <a:endParaRPr/>
          </a:p>
          <a:p>
            <a:pPr marL="514350" marR="0" lvl="0" indent="-514350" algn="l" rtl="0">
              <a:lnSpc>
                <a:spcPct val="100000"/>
              </a:lnSpc>
              <a:spcBef>
                <a:spcPts val="560"/>
              </a:spcBef>
              <a:spcAft>
                <a:spcPts val="0"/>
              </a:spcAft>
              <a:buClr>
                <a:srgbClr val="FF0000"/>
              </a:buClr>
              <a:buSzPts val="2800"/>
              <a:buFont typeface="Times New Roman"/>
              <a:buAutoNum type="arabicPeriod"/>
            </a:pPr>
            <a:r>
              <a:rPr lang="en-US" sz="2800" b="0" i="0" u="none">
                <a:solidFill>
                  <a:schemeClr val="dk1"/>
                </a:solidFill>
                <a:latin typeface="Times New Roman"/>
                <a:ea typeface="Times New Roman"/>
                <a:cs typeface="Times New Roman"/>
                <a:sym typeface="Times New Roman"/>
              </a:rPr>
              <a:t>Future Work</a:t>
            </a:r>
            <a:endParaRPr/>
          </a:p>
          <a:p>
            <a:pPr marL="514350" marR="0" lvl="0" indent="-514350" algn="l" rtl="0">
              <a:lnSpc>
                <a:spcPct val="100000"/>
              </a:lnSpc>
              <a:spcBef>
                <a:spcPts val="560"/>
              </a:spcBef>
              <a:spcAft>
                <a:spcPts val="0"/>
              </a:spcAft>
              <a:buClr>
                <a:srgbClr val="FF0000"/>
              </a:buClr>
              <a:buSzPts val="2800"/>
              <a:buFont typeface="Times New Roman"/>
              <a:buAutoNum type="arabicPeriod"/>
            </a:pPr>
            <a:r>
              <a:rPr lang="en-US" sz="2800" b="0" i="0" u="none">
                <a:solidFill>
                  <a:schemeClr val="dk1"/>
                </a:solidFill>
                <a:latin typeface="Times New Roman"/>
                <a:ea typeface="Times New Roman"/>
                <a:cs typeface="Times New Roman"/>
                <a:sym typeface="Times New Roman"/>
              </a:rPr>
              <a:t>Demo </a:t>
            </a:r>
            <a:endParaRPr/>
          </a:p>
        </p:txBody>
      </p:sp>
      <p:sp>
        <p:nvSpPr>
          <p:cNvPr id="56" name="Google Shape;56;p2"/>
          <p:cNvSpPr txBox="1"/>
          <p:nvPr/>
        </p:nvSpPr>
        <p:spPr>
          <a:xfrm>
            <a:off x="9245600" y="6400800"/>
            <a:ext cx="2540100" cy="4572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CC6600"/>
              </a:buClr>
              <a:buSzPts val="1200"/>
              <a:buFont typeface="Helvetica Neue"/>
              <a:buNone/>
            </a:pPr>
            <a:r>
              <a:rPr lang="en-US" sz="1200" b="0" i="0" u="none" strike="noStrike" cap="none">
                <a:solidFill>
                  <a:srgbClr val="CC6600"/>
                </a:solidFill>
                <a:latin typeface="Helvetica Neue"/>
                <a:ea typeface="Helvetica Neue"/>
                <a:cs typeface="Helvetica Neue"/>
                <a:sym typeface="Helvetica Neue"/>
              </a:rPr>
              <a:t>*</a:t>
            </a:r>
            <a:endParaRPr sz="1400" b="0" i="0" u="none" strike="noStrike" cap="none">
              <a:solidFill>
                <a:srgbClr val="000000"/>
              </a:solidFill>
              <a:latin typeface="Arial"/>
              <a:ea typeface="Arial"/>
              <a:cs typeface="Arial"/>
              <a:sym typeface="Arial"/>
            </a:endParaRPr>
          </a:p>
        </p:txBody>
      </p:sp>
      <p:sp>
        <p:nvSpPr>
          <p:cNvPr id="57" name="Google Shape;57;p2"/>
          <p:cNvSpPr txBox="1"/>
          <p:nvPr/>
        </p:nvSpPr>
        <p:spPr>
          <a:xfrm>
            <a:off x="4165600" y="6400800"/>
            <a:ext cx="3860700" cy="457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CC6600"/>
              </a:buClr>
              <a:buSzPts val="1400"/>
              <a:buFont typeface="Times New Roman"/>
              <a:buNone/>
            </a:pPr>
            <a:r>
              <a:rPr lang="en-US" sz="1400" b="0" i="0" u="none" strike="noStrike" cap="none">
                <a:solidFill>
                  <a:srgbClr val="CC6600"/>
                </a:solidFill>
                <a:latin typeface="Times New Roman"/>
                <a:ea typeface="Times New Roman"/>
                <a:cs typeface="Times New Roman"/>
                <a:sym typeface="Times New Roman"/>
              </a:rPr>
              <a:t>NIT Delhi</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Google Shape;62;p3"/>
          <p:cNvSpPr txBox="1">
            <a:spLocks noGrp="1"/>
          </p:cNvSpPr>
          <p:nvPr>
            <p:ph type="title"/>
          </p:nvPr>
        </p:nvSpPr>
        <p:spPr>
          <a:xfrm>
            <a:off x="914400" y="346075"/>
            <a:ext cx="10363200" cy="87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rgbClr val="0033CC"/>
              </a:buClr>
              <a:buSzPts val="3600"/>
              <a:buFont typeface="Times New Roman"/>
              <a:buNone/>
            </a:pPr>
            <a:r>
              <a:rPr lang="en-US" sz="3600">
                <a:solidFill>
                  <a:srgbClr val="0033CC"/>
                </a:solidFill>
                <a:latin typeface="Times New Roman"/>
                <a:ea typeface="Times New Roman"/>
                <a:cs typeface="Times New Roman"/>
                <a:sym typeface="Times New Roman"/>
              </a:rPr>
              <a:t>Problem statement</a:t>
            </a:r>
            <a:endParaRPr/>
          </a:p>
        </p:txBody>
      </p:sp>
      <p:sp>
        <p:nvSpPr>
          <p:cNvPr id="63" name="Google Shape;63;p3"/>
          <p:cNvSpPr txBox="1">
            <a:spLocks noGrp="1"/>
          </p:cNvSpPr>
          <p:nvPr>
            <p:ph type="body" idx="1"/>
          </p:nvPr>
        </p:nvSpPr>
        <p:spPr>
          <a:xfrm>
            <a:off x="914400" y="1371600"/>
            <a:ext cx="10363200" cy="4687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a:latin typeface="Arial"/>
              <a:ea typeface="Arial"/>
              <a:cs typeface="Arial"/>
              <a:sym typeface="Arial"/>
            </a:endParaRPr>
          </a:p>
          <a:p>
            <a:pPr marL="0" marR="0" lvl="0" indent="0" algn="l" rtl="0">
              <a:lnSpc>
                <a:spcPct val="100000"/>
              </a:lnSpc>
              <a:spcBef>
                <a:spcPts val="0"/>
              </a:spcBef>
              <a:spcAft>
                <a:spcPts val="0"/>
              </a:spcAft>
              <a:buNone/>
            </a:pPr>
            <a:endParaRPr sz="1800">
              <a:latin typeface="Arial"/>
              <a:ea typeface="Arial"/>
              <a:cs typeface="Arial"/>
              <a:sym typeface="Arial"/>
            </a:endParaRPr>
          </a:p>
          <a:p>
            <a:pPr marL="457200" marR="0" lvl="0" indent="-342900" algn="l" rtl="0">
              <a:lnSpc>
                <a:spcPct val="100000"/>
              </a:lnSpc>
              <a:spcBef>
                <a:spcPts val="0"/>
              </a:spcBef>
              <a:spcAft>
                <a:spcPts val="0"/>
              </a:spcAft>
              <a:buSzPts val="1800"/>
              <a:buFont typeface="Arial"/>
              <a:buChar char="●"/>
            </a:pPr>
            <a:r>
              <a:rPr lang="en-US" sz="1800">
                <a:latin typeface="Arial"/>
                <a:ea typeface="Arial"/>
                <a:cs typeface="Arial"/>
                <a:sym typeface="Arial"/>
              </a:rPr>
              <a:t>Design and construct a robotic car which works in both manual mode and automatic mode.</a:t>
            </a:r>
            <a:endParaRPr sz="1800">
              <a:latin typeface="Arial"/>
              <a:ea typeface="Arial"/>
              <a:cs typeface="Arial"/>
              <a:sym typeface="Arial"/>
            </a:endParaRPr>
          </a:p>
          <a:p>
            <a:pPr marL="914400" marR="0" lvl="0" indent="0" algn="l" rtl="0">
              <a:lnSpc>
                <a:spcPct val="100000"/>
              </a:lnSpc>
              <a:spcBef>
                <a:spcPts val="0"/>
              </a:spcBef>
              <a:spcAft>
                <a:spcPts val="0"/>
              </a:spcAft>
              <a:buNone/>
            </a:pPr>
            <a:endParaRPr sz="1800">
              <a:latin typeface="Arial"/>
              <a:ea typeface="Arial"/>
              <a:cs typeface="Arial"/>
              <a:sym typeface="Arial"/>
            </a:endParaRPr>
          </a:p>
          <a:p>
            <a:pPr marL="457200" marR="0" lvl="0" indent="-342900" algn="l" rtl="0">
              <a:lnSpc>
                <a:spcPct val="100000"/>
              </a:lnSpc>
              <a:spcBef>
                <a:spcPts val="0"/>
              </a:spcBef>
              <a:spcAft>
                <a:spcPts val="0"/>
              </a:spcAft>
              <a:buSzPts val="1800"/>
              <a:buFont typeface="Arial"/>
              <a:buChar char="●"/>
            </a:pPr>
            <a:r>
              <a:rPr lang="en-US" sz="1800">
                <a:latin typeface="Arial"/>
                <a:ea typeface="Arial"/>
                <a:cs typeface="Arial"/>
                <a:sym typeface="Arial"/>
              </a:rPr>
              <a:t>Integrate an upward facing ultrasonic radar on to the cars platform.</a:t>
            </a:r>
            <a:endParaRPr sz="1800">
              <a:latin typeface="Arial"/>
              <a:ea typeface="Arial"/>
              <a:cs typeface="Arial"/>
              <a:sym typeface="Arial"/>
            </a:endParaRPr>
          </a:p>
          <a:p>
            <a:pPr marL="457200" marR="0" lvl="0" indent="0" algn="l" rtl="0">
              <a:lnSpc>
                <a:spcPct val="100000"/>
              </a:lnSpc>
              <a:spcBef>
                <a:spcPts val="0"/>
              </a:spcBef>
              <a:spcAft>
                <a:spcPts val="0"/>
              </a:spcAft>
              <a:buNone/>
            </a:pPr>
            <a:endParaRPr sz="1800">
              <a:latin typeface="Arial"/>
              <a:ea typeface="Arial"/>
              <a:cs typeface="Arial"/>
              <a:sym typeface="Arial"/>
            </a:endParaRPr>
          </a:p>
          <a:p>
            <a:pPr marL="457200" lvl="0" indent="-342900" algn="l" rtl="0">
              <a:spcBef>
                <a:spcPts val="0"/>
              </a:spcBef>
              <a:spcAft>
                <a:spcPts val="0"/>
              </a:spcAft>
              <a:buSzPts val="1800"/>
              <a:buFont typeface="Arial"/>
              <a:buChar char="●"/>
            </a:pPr>
            <a:r>
              <a:rPr lang="en-US" sz="1800">
                <a:latin typeface="Arial"/>
                <a:ea typeface="Arial"/>
                <a:cs typeface="Arial"/>
                <a:sym typeface="Arial"/>
              </a:rPr>
              <a:t>Controlling the robot with help of internet using port forwarding.</a:t>
            </a:r>
            <a:endParaRPr sz="1800">
              <a:latin typeface="Arial"/>
              <a:ea typeface="Arial"/>
              <a:cs typeface="Arial"/>
              <a:sym typeface="Arial"/>
            </a:endParaRPr>
          </a:p>
          <a:p>
            <a:pPr marL="457200" lvl="0" indent="0" algn="l" rtl="0">
              <a:spcBef>
                <a:spcPts val="0"/>
              </a:spcBef>
              <a:spcAft>
                <a:spcPts val="0"/>
              </a:spcAft>
              <a:buNone/>
            </a:pPr>
            <a:endParaRPr sz="1800">
              <a:latin typeface="Arial"/>
              <a:ea typeface="Arial"/>
              <a:cs typeface="Arial"/>
              <a:sym typeface="Arial"/>
            </a:endParaRPr>
          </a:p>
          <a:p>
            <a:pPr marL="457200" marR="0" lvl="0" indent="-342900" algn="l" rtl="0">
              <a:lnSpc>
                <a:spcPct val="100000"/>
              </a:lnSpc>
              <a:spcBef>
                <a:spcPts val="0"/>
              </a:spcBef>
              <a:spcAft>
                <a:spcPts val="0"/>
              </a:spcAft>
              <a:buSzPts val="1800"/>
              <a:buFont typeface="Arial"/>
              <a:buChar char="●"/>
            </a:pPr>
            <a:r>
              <a:rPr lang="en-US" sz="1800">
                <a:latin typeface="Arial"/>
                <a:ea typeface="Arial"/>
                <a:cs typeface="Arial"/>
                <a:sym typeface="Arial"/>
              </a:rPr>
              <a:t>implement a user friendly webpage for controlling.</a:t>
            </a:r>
            <a:endParaRPr sz="1800">
              <a:latin typeface="Arial"/>
              <a:ea typeface="Arial"/>
              <a:cs typeface="Arial"/>
              <a:sym typeface="Arial"/>
            </a:endParaRPr>
          </a:p>
          <a:p>
            <a:pPr marL="914400" marR="0" lvl="0" indent="0" algn="l" rtl="0">
              <a:lnSpc>
                <a:spcPct val="100000"/>
              </a:lnSpc>
              <a:spcBef>
                <a:spcPts val="0"/>
              </a:spcBef>
              <a:spcAft>
                <a:spcPts val="0"/>
              </a:spcAft>
              <a:buNone/>
            </a:pPr>
            <a:r>
              <a:rPr lang="en-US" sz="1800">
                <a:latin typeface="Arial"/>
                <a:ea typeface="Arial"/>
                <a:cs typeface="Arial"/>
                <a:sym typeface="Arial"/>
              </a:rPr>
              <a:t>          </a:t>
            </a:r>
            <a:endParaRPr sz="1800">
              <a:latin typeface="Arial"/>
              <a:ea typeface="Arial"/>
              <a:cs typeface="Arial"/>
              <a:sym typeface="Arial"/>
            </a:endParaRPr>
          </a:p>
        </p:txBody>
      </p:sp>
      <p:sp>
        <p:nvSpPr>
          <p:cNvPr id="64" name="Google Shape;64;p3"/>
          <p:cNvSpPr txBox="1"/>
          <p:nvPr/>
        </p:nvSpPr>
        <p:spPr>
          <a:xfrm>
            <a:off x="9245600" y="6400800"/>
            <a:ext cx="2540100" cy="4572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CC6600"/>
              </a:buClr>
              <a:buSzPts val="1200"/>
              <a:buFont typeface="Helvetica Neue"/>
              <a:buNone/>
            </a:pPr>
            <a:r>
              <a:rPr lang="en-US" sz="1200" b="0" i="0" u="none" strike="noStrike" cap="none">
                <a:solidFill>
                  <a:srgbClr val="CC6600"/>
                </a:solidFill>
                <a:latin typeface="Helvetica Neue"/>
                <a:ea typeface="Helvetica Neue"/>
                <a:cs typeface="Helvetica Neue"/>
                <a:sym typeface="Helvetica Neue"/>
              </a:rPr>
              <a:t>*</a:t>
            </a:r>
            <a:endParaRPr sz="1400" b="0" i="0" u="none" strike="noStrike" cap="none">
              <a:solidFill>
                <a:srgbClr val="000000"/>
              </a:solidFill>
              <a:latin typeface="Arial"/>
              <a:ea typeface="Arial"/>
              <a:cs typeface="Arial"/>
              <a:sym typeface="Arial"/>
            </a:endParaRPr>
          </a:p>
        </p:txBody>
      </p:sp>
      <p:sp>
        <p:nvSpPr>
          <p:cNvPr id="65" name="Google Shape;65;p3"/>
          <p:cNvSpPr txBox="1"/>
          <p:nvPr/>
        </p:nvSpPr>
        <p:spPr>
          <a:xfrm>
            <a:off x="4165600" y="6400800"/>
            <a:ext cx="3860700" cy="457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CC6600"/>
              </a:buClr>
              <a:buSzPts val="1400"/>
              <a:buFont typeface="Times New Roman"/>
              <a:buNone/>
            </a:pPr>
            <a:r>
              <a:rPr lang="en-US" sz="1400" b="0" i="0" u="none" strike="noStrike" cap="none">
                <a:solidFill>
                  <a:srgbClr val="CC6600"/>
                </a:solidFill>
                <a:latin typeface="Times New Roman"/>
                <a:ea typeface="Times New Roman"/>
                <a:cs typeface="Times New Roman"/>
                <a:sym typeface="Times New Roman"/>
              </a:rPr>
              <a:t>NIT Delhi</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4"/>
          <p:cNvSpPr txBox="1">
            <a:spLocks noGrp="1"/>
          </p:cNvSpPr>
          <p:nvPr>
            <p:ph type="title"/>
          </p:nvPr>
        </p:nvSpPr>
        <p:spPr>
          <a:xfrm>
            <a:off x="914400" y="346075"/>
            <a:ext cx="10363200" cy="87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rgbClr val="0033CC"/>
              </a:buClr>
              <a:buSzPts val="3600"/>
              <a:buFont typeface="Times New Roman"/>
              <a:buNone/>
            </a:pPr>
            <a:r>
              <a:rPr lang="en-US" sz="3600">
                <a:solidFill>
                  <a:srgbClr val="0033CC"/>
                </a:solidFill>
                <a:latin typeface="Times New Roman"/>
                <a:ea typeface="Times New Roman"/>
                <a:cs typeface="Times New Roman"/>
                <a:sym typeface="Times New Roman"/>
              </a:rPr>
              <a:t>Solution Proposed </a:t>
            </a:r>
            <a:endParaRPr/>
          </a:p>
        </p:txBody>
      </p:sp>
      <p:sp>
        <p:nvSpPr>
          <p:cNvPr id="71" name="Google Shape;71;p4"/>
          <p:cNvSpPr txBox="1">
            <a:spLocks noGrp="1"/>
          </p:cNvSpPr>
          <p:nvPr>
            <p:ph type="body" idx="1"/>
          </p:nvPr>
        </p:nvSpPr>
        <p:spPr>
          <a:xfrm>
            <a:off x="914400" y="1371600"/>
            <a:ext cx="10363200" cy="4687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SzPts val="1800"/>
              <a:buNone/>
            </a:pPr>
            <a:endParaRPr sz="1800">
              <a:latin typeface="Arial"/>
              <a:ea typeface="Arial"/>
              <a:cs typeface="Arial"/>
              <a:sym typeface="Arial"/>
            </a:endParaRPr>
          </a:p>
          <a:p>
            <a:pPr marL="457200" marR="0" lvl="0" indent="-342900" algn="l" rtl="0">
              <a:lnSpc>
                <a:spcPct val="100000"/>
              </a:lnSpc>
              <a:spcBef>
                <a:spcPts val="0"/>
              </a:spcBef>
              <a:spcAft>
                <a:spcPts val="0"/>
              </a:spcAft>
              <a:buClr>
                <a:srgbClr val="FF6600"/>
              </a:buClr>
              <a:buSzPts val="1800"/>
              <a:buChar char="•"/>
            </a:pPr>
            <a:r>
              <a:rPr lang="en-US" sz="1800">
                <a:highlight>
                  <a:schemeClr val="lt1"/>
                </a:highlight>
                <a:latin typeface="Roboto"/>
                <a:ea typeface="Roboto"/>
                <a:cs typeface="Roboto"/>
                <a:sym typeface="Roboto"/>
              </a:rPr>
              <a:t>In automatic mode, the car operates as an obstacle-avoiding vehicle, navigating its           environment   intelligently to circumvent obstacles in its path.</a:t>
            </a:r>
            <a:endParaRPr sz="1800">
              <a:highlight>
                <a:schemeClr val="lt1"/>
              </a:highlight>
              <a:latin typeface="Roboto"/>
              <a:ea typeface="Roboto"/>
              <a:cs typeface="Roboto"/>
              <a:sym typeface="Roboto"/>
            </a:endParaRPr>
          </a:p>
          <a:p>
            <a:pPr marL="0" marR="0" lvl="0" indent="0" algn="l" rtl="0">
              <a:lnSpc>
                <a:spcPct val="100000"/>
              </a:lnSpc>
              <a:spcBef>
                <a:spcPts val="0"/>
              </a:spcBef>
              <a:spcAft>
                <a:spcPts val="0"/>
              </a:spcAft>
              <a:buNone/>
            </a:pPr>
            <a:endParaRPr sz="1800">
              <a:highlight>
                <a:schemeClr val="lt1"/>
              </a:highlight>
              <a:latin typeface="Roboto"/>
              <a:ea typeface="Roboto"/>
              <a:cs typeface="Roboto"/>
              <a:sym typeface="Roboto"/>
            </a:endParaRPr>
          </a:p>
          <a:p>
            <a:pPr marL="0" marR="0" lvl="0" indent="0" algn="l" rtl="0">
              <a:lnSpc>
                <a:spcPct val="100000"/>
              </a:lnSpc>
              <a:spcBef>
                <a:spcPts val="0"/>
              </a:spcBef>
              <a:spcAft>
                <a:spcPts val="0"/>
              </a:spcAft>
              <a:buNone/>
            </a:pPr>
            <a:endParaRPr sz="1800">
              <a:highlight>
                <a:schemeClr val="lt1"/>
              </a:highlight>
              <a:latin typeface="Roboto"/>
              <a:ea typeface="Roboto"/>
              <a:cs typeface="Roboto"/>
              <a:sym typeface="Roboto"/>
            </a:endParaRPr>
          </a:p>
          <a:p>
            <a:pPr marL="457200" marR="0" lvl="0" indent="-342900" algn="l" rtl="0">
              <a:lnSpc>
                <a:spcPct val="100000"/>
              </a:lnSpc>
              <a:spcBef>
                <a:spcPts val="0"/>
              </a:spcBef>
              <a:spcAft>
                <a:spcPts val="0"/>
              </a:spcAft>
              <a:buClr>
                <a:srgbClr val="FF6600"/>
              </a:buClr>
              <a:buSzPts val="1800"/>
              <a:buFont typeface="Roboto"/>
              <a:buChar char="•"/>
            </a:pPr>
            <a:r>
              <a:rPr lang="en-US" sz="1800">
                <a:highlight>
                  <a:schemeClr val="lt1"/>
                </a:highlight>
                <a:latin typeface="Roboto"/>
                <a:ea typeface="Roboto"/>
                <a:cs typeface="Roboto"/>
                <a:sym typeface="Roboto"/>
              </a:rPr>
              <a:t>This involved carefully selecting a compatible ultrasonic sensor and mounting it securely on the car's chassis, facing upwards</a:t>
            </a:r>
            <a:endParaRPr sz="1800">
              <a:highlight>
                <a:schemeClr val="lt1"/>
              </a:highlight>
              <a:latin typeface="Roboto"/>
              <a:ea typeface="Roboto"/>
              <a:cs typeface="Roboto"/>
              <a:sym typeface="Roboto"/>
            </a:endParaRPr>
          </a:p>
          <a:p>
            <a:pPr marL="0" marR="0" lvl="0" indent="0" algn="l" rtl="0">
              <a:lnSpc>
                <a:spcPct val="100000"/>
              </a:lnSpc>
              <a:spcBef>
                <a:spcPts val="0"/>
              </a:spcBef>
              <a:spcAft>
                <a:spcPts val="0"/>
              </a:spcAft>
              <a:buNone/>
            </a:pPr>
            <a:endParaRPr sz="1200">
              <a:highlight>
                <a:schemeClr val="lt1"/>
              </a:highlight>
              <a:latin typeface="Roboto"/>
              <a:ea typeface="Roboto"/>
              <a:cs typeface="Roboto"/>
              <a:sym typeface="Roboto"/>
            </a:endParaRPr>
          </a:p>
          <a:p>
            <a:pPr marL="457200" marR="0" lvl="0" indent="-342900" algn="l" rtl="0">
              <a:lnSpc>
                <a:spcPct val="100000"/>
              </a:lnSpc>
              <a:spcBef>
                <a:spcPts val="0"/>
              </a:spcBef>
              <a:spcAft>
                <a:spcPts val="0"/>
              </a:spcAft>
              <a:buClr>
                <a:srgbClr val="FF6600"/>
              </a:buClr>
              <a:buSzPts val="1800"/>
              <a:buFont typeface="Roboto"/>
              <a:buChar char="•"/>
            </a:pPr>
            <a:r>
              <a:rPr lang="en-US" sz="1800">
                <a:highlight>
                  <a:schemeClr val="lt1"/>
                </a:highlight>
                <a:latin typeface="Roboto"/>
                <a:ea typeface="Roboto"/>
                <a:cs typeface="Roboto"/>
                <a:sym typeface="Roboto"/>
              </a:rPr>
              <a:t>To enable remote control of the robotic car over the internet, we implemented a solution using port forwarding. This involved configuring the ESP32 and Uno to connect to a local WiFi network. By setting up port forwarding on the router.Additionally, we developed firmware for the microcontrollers to establish a web server, allowing users to send commands remotely.</a:t>
            </a:r>
            <a:endParaRPr sz="1800">
              <a:highlight>
                <a:schemeClr val="lt1"/>
              </a:highlight>
              <a:latin typeface="Roboto"/>
              <a:ea typeface="Roboto"/>
              <a:cs typeface="Roboto"/>
              <a:sym typeface="Roboto"/>
            </a:endParaRPr>
          </a:p>
          <a:p>
            <a:pPr marL="0" marR="0" lvl="0" indent="0" algn="l" rtl="0">
              <a:lnSpc>
                <a:spcPct val="100000"/>
              </a:lnSpc>
              <a:spcBef>
                <a:spcPts val="0"/>
              </a:spcBef>
              <a:spcAft>
                <a:spcPts val="0"/>
              </a:spcAft>
              <a:buNone/>
            </a:pPr>
            <a:endParaRPr sz="1800">
              <a:highlight>
                <a:schemeClr val="lt1"/>
              </a:highlight>
              <a:latin typeface="Roboto"/>
              <a:ea typeface="Roboto"/>
              <a:cs typeface="Roboto"/>
              <a:sym typeface="Roboto"/>
            </a:endParaRPr>
          </a:p>
          <a:p>
            <a:pPr marL="457200" marR="0" lvl="0" indent="-342900" algn="l" rtl="0">
              <a:lnSpc>
                <a:spcPct val="100000"/>
              </a:lnSpc>
              <a:spcBef>
                <a:spcPts val="0"/>
              </a:spcBef>
              <a:spcAft>
                <a:spcPts val="0"/>
              </a:spcAft>
              <a:buClr>
                <a:srgbClr val="FF6600"/>
              </a:buClr>
              <a:buSzPts val="1800"/>
              <a:buFont typeface="Roboto"/>
              <a:buChar char="•"/>
            </a:pPr>
            <a:r>
              <a:rPr lang="en-US" sz="1800">
                <a:highlight>
                  <a:schemeClr val="lt1"/>
                </a:highlight>
                <a:latin typeface="Roboto"/>
                <a:ea typeface="Roboto"/>
                <a:cs typeface="Roboto"/>
                <a:sym typeface="Roboto"/>
              </a:rPr>
              <a:t>As part of enhancing user experience, I designed and developed a user-friendly web interface for controlling the robotic car. This involved creating a responsive web page using HTML, CSS, and JavaScript.</a:t>
            </a:r>
            <a:endParaRPr sz="1800">
              <a:highlight>
                <a:schemeClr val="lt1"/>
              </a:highlight>
              <a:latin typeface="Roboto"/>
              <a:ea typeface="Roboto"/>
              <a:cs typeface="Roboto"/>
              <a:sym typeface="Roboto"/>
            </a:endParaRPr>
          </a:p>
          <a:p>
            <a:pPr marL="0" marR="0" lvl="0" indent="0" algn="l" rtl="0">
              <a:lnSpc>
                <a:spcPct val="100000"/>
              </a:lnSpc>
              <a:spcBef>
                <a:spcPts val="0"/>
              </a:spcBef>
              <a:spcAft>
                <a:spcPts val="0"/>
              </a:spcAft>
              <a:buNone/>
            </a:pPr>
            <a:endParaRPr sz="1800">
              <a:solidFill>
                <a:srgbClr val="ECECEC"/>
              </a:solidFill>
              <a:highlight>
                <a:schemeClr val="lt1"/>
              </a:highlight>
              <a:latin typeface="Roboto"/>
              <a:ea typeface="Roboto"/>
              <a:cs typeface="Roboto"/>
              <a:sym typeface="Roboto"/>
            </a:endParaRPr>
          </a:p>
          <a:p>
            <a:pPr marL="0" marR="0" lvl="0" indent="0" algn="l" rtl="0">
              <a:lnSpc>
                <a:spcPct val="100000"/>
              </a:lnSpc>
              <a:spcBef>
                <a:spcPts val="0"/>
              </a:spcBef>
              <a:spcAft>
                <a:spcPts val="0"/>
              </a:spcAft>
              <a:buNone/>
            </a:pPr>
            <a:endParaRPr sz="1800">
              <a:solidFill>
                <a:srgbClr val="ECECEC"/>
              </a:solidFill>
              <a:highlight>
                <a:srgbClr val="212121"/>
              </a:highlight>
              <a:latin typeface="Roboto"/>
              <a:ea typeface="Roboto"/>
              <a:cs typeface="Roboto"/>
              <a:sym typeface="Roboto"/>
            </a:endParaRPr>
          </a:p>
          <a:p>
            <a:pPr marL="0" marR="0" lvl="0" indent="0" algn="l" rtl="0">
              <a:lnSpc>
                <a:spcPct val="100000"/>
              </a:lnSpc>
              <a:spcBef>
                <a:spcPts val="0"/>
              </a:spcBef>
              <a:spcAft>
                <a:spcPts val="0"/>
              </a:spcAft>
              <a:buNone/>
            </a:pPr>
            <a:endParaRPr sz="1200">
              <a:solidFill>
                <a:srgbClr val="ECECEC"/>
              </a:solidFill>
              <a:highlight>
                <a:srgbClr val="212121"/>
              </a:highlight>
              <a:latin typeface="Roboto"/>
              <a:ea typeface="Roboto"/>
              <a:cs typeface="Roboto"/>
              <a:sym typeface="Roboto"/>
            </a:endParaRPr>
          </a:p>
          <a:p>
            <a:pPr marL="0" marR="0" lvl="0" indent="0" algn="l" rtl="0">
              <a:lnSpc>
                <a:spcPct val="100000"/>
              </a:lnSpc>
              <a:spcBef>
                <a:spcPts val="0"/>
              </a:spcBef>
              <a:spcAft>
                <a:spcPts val="0"/>
              </a:spcAft>
              <a:buNone/>
            </a:pPr>
            <a:endParaRPr sz="1200">
              <a:solidFill>
                <a:srgbClr val="ECECEC"/>
              </a:solidFill>
              <a:highlight>
                <a:srgbClr val="212121"/>
              </a:highlight>
              <a:latin typeface="Roboto"/>
              <a:ea typeface="Roboto"/>
              <a:cs typeface="Roboto"/>
              <a:sym typeface="Roboto"/>
            </a:endParaRPr>
          </a:p>
          <a:p>
            <a:pPr marL="0" marR="0" lvl="0" indent="0" algn="l" rtl="0">
              <a:lnSpc>
                <a:spcPct val="100000"/>
              </a:lnSpc>
              <a:spcBef>
                <a:spcPts val="0"/>
              </a:spcBef>
              <a:spcAft>
                <a:spcPts val="0"/>
              </a:spcAft>
              <a:buNone/>
            </a:pPr>
            <a:endParaRPr sz="1200">
              <a:solidFill>
                <a:srgbClr val="ECECEC"/>
              </a:solidFill>
              <a:highlight>
                <a:srgbClr val="212121"/>
              </a:highlight>
              <a:latin typeface="Roboto"/>
              <a:ea typeface="Roboto"/>
              <a:cs typeface="Roboto"/>
              <a:sym typeface="Roboto"/>
            </a:endParaRPr>
          </a:p>
          <a:p>
            <a:pPr marL="0" marR="0" lvl="0" indent="0" algn="l" rtl="0">
              <a:lnSpc>
                <a:spcPct val="100000"/>
              </a:lnSpc>
              <a:spcBef>
                <a:spcPts val="0"/>
              </a:spcBef>
              <a:spcAft>
                <a:spcPts val="0"/>
              </a:spcAft>
              <a:buNone/>
            </a:pPr>
            <a:endParaRPr sz="1200">
              <a:solidFill>
                <a:srgbClr val="ECECEC"/>
              </a:solidFill>
              <a:highlight>
                <a:srgbClr val="212121"/>
              </a:highlight>
              <a:latin typeface="Roboto"/>
              <a:ea typeface="Roboto"/>
              <a:cs typeface="Roboto"/>
              <a:sym typeface="Roboto"/>
            </a:endParaRPr>
          </a:p>
          <a:p>
            <a:pPr marL="0" marR="0" lvl="0" indent="0" algn="l" rtl="0">
              <a:lnSpc>
                <a:spcPct val="100000"/>
              </a:lnSpc>
              <a:spcBef>
                <a:spcPts val="0"/>
              </a:spcBef>
              <a:spcAft>
                <a:spcPts val="0"/>
              </a:spcAft>
              <a:buNone/>
            </a:pPr>
            <a:endParaRPr sz="1200">
              <a:solidFill>
                <a:srgbClr val="ECECEC"/>
              </a:solidFill>
              <a:highlight>
                <a:srgbClr val="212121"/>
              </a:highlight>
              <a:latin typeface="Roboto"/>
              <a:ea typeface="Roboto"/>
              <a:cs typeface="Roboto"/>
              <a:sym typeface="Roboto"/>
            </a:endParaRPr>
          </a:p>
          <a:p>
            <a:pPr marL="0" marR="0" lvl="0" indent="0" algn="l" rtl="0">
              <a:lnSpc>
                <a:spcPct val="100000"/>
              </a:lnSpc>
              <a:spcBef>
                <a:spcPts val="0"/>
              </a:spcBef>
              <a:spcAft>
                <a:spcPts val="0"/>
              </a:spcAft>
              <a:buNone/>
            </a:pPr>
            <a:r>
              <a:rPr lang="en-US" sz="1200">
                <a:solidFill>
                  <a:srgbClr val="ECECEC"/>
                </a:solidFill>
                <a:highlight>
                  <a:srgbClr val="212121"/>
                </a:highlight>
                <a:latin typeface="Roboto"/>
                <a:ea typeface="Roboto"/>
                <a:cs typeface="Roboto"/>
                <a:sym typeface="Roboto"/>
              </a:rPr>
              <a:t>    </a:t>
            </a:r>
            <a:endParaRPr sz="1200">
              <a:solidFill>
                <a:srgbClr val="ECECEC"/>
              </a:solidFill>
              <a:highlight>
                <a:srgbClr val="212121"/>
              </a:highlight>
              <a:latin typeface="Roboto"/>
              <a:ea typeface="Roboto"/>
              <a:cs typeface="Roboto"/>
              <a:sym typeface="Roboto"/>
            </a:endParaRPr>
          </a:p>
          <a:p>
            <a:pPr marL="0" marR="0" lvl="0" indent="0" algn="l" rtl="0">
              <a:lnSpc>
                <a:spcPct val="100000"/>
              </a:lnSpc>
              <a:spcBef>
                <a:spcPts val="0"/>
              </a:spcBef>
              <a:spcAft>
                <a:spcPts val="0"/>
              </a:spcAft>
              <a:buNone/>
            </a:pPr>
            <a:endParaRPr sz="1800">
              <a:highlight>
                <a:schemeClr val="accent3"/>
              </a:highlight>
              <a:latin typeface="Roboto"/>
              <a:ea typeface="Roboto"/>
              <a:cs typeface="Roboto"/>
              <a:sym typeface="Roboto"/>
            </a:endParaRPr>
          </a:p>
          <a:p>
            <a:pPr marL="0" marR="0" lvl="0" indent="0" algn="l" rtl="0">
              <a:lnSpc>
                <a:spcPct val="100000"/>
              </a:lnSpc>
              <a:spcBef>
                <a:spcPts val="0"/>
              </a:spcBef>
              <a:spcAft>
                <a:spcPts val="0"/>
              </a:spcAft>
              <a:buNone/>
            </a:pPr>
            <a:endParaRPr sz="1800">
              <a:highlight>
                <a:schemeClr val="accent3"/>
              </a:highlight>
              <a:latin typeface="Roboto"/>
              <a:ea typeface="Roboto"/>
              <a:cs typeface="Roboto"/>
              <a:sym typeface="Roboto"/>
            </a:endParaRPr>
          </a:p>
        </p:txBody>
      </p:sp>
      <p:sp>
        <p:nvSpPr>
          <p:cNvPr id="72" name="Google Shape;72;p4"/>
          <p:cNvSpPr txBox="1"/>
          <p:nvPr/>
        </p:nvSpPr>
        <p:spPr>
          <a:xfrm>
            <a:off x="9245600" y="6400800"/>
            <a:ext cx="2540100" cy="4572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CC6600"/>
              </a:buClr>
              <a:buSzPts val="1200"/>
              <a:buFont typeface="Helvetica Neue"/>
              <a:buNone/>
            </a:pPr>
            <a:r>
              <a:rPr lang="en-US" sz="1200" b="0" i="0" u="none" strike="noStrike" cap="none">
                <a:solidFill>
                  <a:srgbClr val="CC6600"/>
                </a:solidFill>
                <a:latin typeface="Helvetica Neue"/>
                <a:ea typeface="Helvetica Neue"/>
                <a:cs typeface="Helvetica Neue"/>
                <a:sym typeface="Helvetica Neue"/>
              </a:rPr>
              <a:t>*</a:t>
            </a:r>
            <a:endParaRPr sz="1400" b="0" i="0" u="none" strike="noStrike" cap="none">
              <a:solidFill>
                <a:srgbClr val="000000"/>
              </a:solidFill>
              <a:latin typeface="Arial"/>
              <a:ea typeface="Arial"/>
              <a:cs typeface="Arial"/>
              <a:sym typeface="Arial"/>
            </a:endParaRPr>
          </a:p>
        </p:txBody>
      </p:sp>
      <p:sp>
        <p:nvSpPr>
          <p:cNvPr id="73" name="Google Shape;73;p4"/>
          <p:cNvSpPr txBox="1"/>
          <p:nvPr/>
        </p:nvSpPr>
        <p:spPr>
          <a:xfrm>
            <a:off x="4165600" y="6400800"/>
            <a:ext cx="3860700" cy="457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CC6600"/>
              </a:buClr>
              <a:buSzPts val="1400"/>
              <a:buFont typeface="Times New Roman"/>
              <a:buNone/>
            </a:pPr>
            <a:r>
              <a:rPr lang="en-US" sz="1400" b="0" i="0" u="none" strike="noStrike" cap="none">
                <a:solidFill>
                  <a:srgbClr val="CC6600"/>
                </a:solidFill>
                <a:latin typeface="Times New Roman"/>
                <a:ea typeface="Times New Roman"/>
                <a:cs typeface="Times New Roman"/>
                <a:sym typeface="Times New Roman"/>
              </a:rPr>
              <a:t>NIT Delhi</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5"/>
          <p:cNvSpPr txBox="1">
            <a:spLocks noGrp="1"/>
          </p:cNvSpPr>
          <p:nvPr>
            <p:ph type="title"/>
          </p:nvPr>
        </p:nvSpPr>
        <p:spPr>
          <a:xfrm>
            <a:off x="914400" y="346075"/>
            <a:ext cx="10363200" cy="87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1800"/>
              <a:buFont typeface="Arial"/>
              <a:buNone/>
            </a:pPr>
            <a:r>
              <a:rPr lang="en-US" sz="1800">
                <a:solidFill>
                  <a:schemeClr val="dk1"/>
                </a:solidFill>
                <a:latin typeface="Arial"/>
                <a:ea typeface="Arial"/>
                <a:cs typeface="Arial"/>
                <a:sym typeface="Arial"/>
              </a:rPr>
              <a:t> </a:t>
            </a:r>
            <a:r>
              <a:rPr lang="en-US"/>
              <a:t>Components</a:t>
            </a:r>
            <a:endParaRPr/>
          </a:p>
        </p:txBody>
      </p:sp>
      <p:sp>
        <p:nvSpPr>
          <p:cNvPr id="79" name="Google Shape;79;p5"/>
          <p:cNvSpPr txBox="1"/>
          <p:nvPr/>
        </p:nvSpPr>
        <p:spPr>
          <a:xfrm>
            <a:off x="9245600" y="6400800"/>
            <a:ext cx="2540100" cy="4572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CC6600"/>
              </a:buClr>
              <a:buSzPts val="1200"/>
              <a:buFont typeface="Helvetica Neue"/>
              <a:buNone/>
            </a:pPr>
            <a:r>
              <a:rPr lang="en-US" sz="1200" b="0" i="0" u="none" strike="noStrike" cap="none">
                <a:solidFill>
                  <a:srgbClr val="CC6600"/>
                </a:solidFill>
                <a:latin typeface="Helvetica Neue"/>
                <a:ea typeface="Helvetica Neue"/>
                <a:cs typeface="Helvetica Neue"/>
                <a:sym typeface="Helvetica Neue"/>
              </a:rPr>
              <a:t>*</a:t>
            </a:r>
            <a:endParaRPr sz="1400" b="0" i="0" u="none" strike="noStrike" cap="none">
              <a:solidFill>
                <a:srgbClr val="000000"/>
              </a:solidFill>
              <a:latin typeface="Arial"/>
              <a:ea typeface="Arial"/>
              <a:cs typeface="Arial"/>
              <a:sym typeface="Arial"/>
            </a:endParaRPr>
          </a:p>
        </p:txBody>
      </p:sp>
      <p:sp>
        <p:nvSpPr>
          <p:cNvPr id="80" name="Google Shape;80;p5"/>
          <p:cNvSpPr txBox="1"/>
          <p:nvPr/>
        </p:nvSpPr>
        <p:spPr>
          <a:xfrm>
            <a:off x="4165600" y="6400800"/>
            <a:ext cx="3860700" cy="457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CC6600"/>
              </a:buClr>
              <a:buSzPts val="1400"/>
              <a:buFont typeface="Times New Roman"/>
              <a:buNone/>
            </a:pPr>
            <a:r>
              <a:rPr lang="en-US" sz="1400" b="0" i="0" u="none" strike="noStrike" cap="none">
                <a:solidFill>
                  <a:srgbClr val="CC6600"/>
                </a:solidFill>
                <a:latin typeface="Times New Roman"/>
                <a:ea typeface="Times New Roman"/>
                <a:cs typeface="Times New Roman"/>
                <a:sym typeface="Times New Roman"/>
              </a:rPr>
              <a:t>NIT Delhi</a:t>
            </a:r>
            <a:endParaRPr sz="1400" b="0" i="0" u="none" strike="noStrike" cap="none">
              <a:solidFill>
                <a:srgbClr val="000000"/>
              </a:solidFill>
              <a:latin typeface="Arial"/>
              <a:ea typeface="Arial"/>
              <a:cs typeface="Arial"/>
              <a:sym typeface="Arial"/>
            </a:endParaRPr>
          </a:p>
        </p:txBody>
      </p:sp>
      <p:pic>
        <p:nvPicPr>
          <p:cNvPr id="81" name="Google Shape;81;p5"/>
          <p:cNvPicPr preferRelativeResize="0"/>
          <p:nvPr/>
        </p:nvPicPr>
        <p:blipFill>
          <a:blip r:embed="rId3">
            <a:alphaModFix/>
          </a:blip>
          <a:stretch>
            <a:fillRect/>
          </a:stretch>
        </p:blipFill>
        <p:spPr>
          <a:xfrm>
            <a:off x="666850" y="1589400"/>
            <a:ext cx="2894525" cy="1856150"/>
          </a:xfrm>
          <a:prstGeom prst="rect">
            <a:avLst/>
          </a:prstGeom>
          <a:noFill/>
          <a:ln>
            <a:noFill/>
          </a:ln>
        </p:spPr>
      </p:pic>
      <p:pic>
        <p:nvPicPr>
          <p:cNvPr id="82" name="Google Shape;82;p5"/>
          <p:cNvPicPr preferRelativeResize="0"/>
          <p:nvPr/>
        </p:nvPicPr>
        <p:blipFill>
          <a:blip r:embed="rId4">
            <a:alphaModFix/>
          </a:blip>
          <a:stretch>
            <a:fillRect/>
          </a:stretch>
        </p:blipFill>
        <p:spPr>
          <a:xfrm>
            <a:off x="4165600" y="1758738"/>
            <a:ext cx="3497375" cy="1931625"/>
          </a:xfrm>
          <a:prstGeom prst="rect">
            <a:avLst/>
          </a:prstGeom>
          <a:noFill/>
          <a:ln>
            <a:noFill/>
          </a:ln>
        </p:spPr>
      </p:pic>
      <p:pic>
        <p:nvPicPr>
          <p:cNvPr id="83" name="Google Shape;83;p5"/>
          <p:cNvPicPr preferRelativeResize="0"/>
          <p:nvPr/>
        </p:nvPicPr>
        <p:blipFill rotWithShape="1">
          <a:blip r:embed="rId5">
            <a:alphaModFix/>
          </a:blip>
          <a:srcRect b="10793"/>
          <a:stretch/>
        </p:blipFill>
        <p:spPr>
          <a:xfrm>
            <a:off x="8026300" y="1429100"/>
            <a:ext cx="3270849" cy="1999900"/>
          </a:xfrm>
          <a:prstGeom prst="rect">
            <a:avLst/>
          </a:prstGeom>
          <a:noFill/>
          <a:ln>
            <a:noFill/>
          </a:ln>
        </p:spPr>
      </p:pic>
      <p:pic>
        <p:nvPicPr>
          <p:cNvPr id="84" name="Google Shape;84;p5"/>
          <p:cNvPicPr preferRelativeResize="0"/>
          <p:nvPr/>
        </p:nvPicPr>
        <p:blipFill>
          <a:blip r:embed="rId6">
            <a:alphaModFix/>
          </a:blip>
          <a:stretch>
            <a:fillRect/>
          </a:stretch>
        </p:blipFill>
        <p:spPr>
          <a:xfrm>
            <a:off x="975225" y="4494825"/>
            <a:ext cx="3077300" cy="1477600"/>
          </a:xfrm>
          <a:prstGeom prst="rect">
            <a:avLst/>
          </a:prstGeom>
          <a:noFill/>
          <a:ln>
            <a:noFill/>
          </a:ln>
        </p:spPr>
      </p:pic>
      <p:pic>
        <p:nvPicPr>
          <p:cNvPr id="85" name="Google Shape;85;p5"/>
          <p:cNvPicPr preferRelativeResize="0"/>
          <p:nvPr/>
        </p:nvPicPr>
        <p:blipFill>
          <a:blip r:embed="rId7">
            <a:alphaModFix/>
          </a:blip>
          <a:stretch>
            <a:fillRect/>
          </a:stretch>
        </p:blipFill>
        <p:spPr>
          <a:xfrm>
            <a:off x="8535875" y="4238388"/>
            <a:ext cx="3126150" cy="1999900"/>
          </a:xfrm>
          <a:prstGeom prst="rect">
            <a:avLst/>
          </a:prstGeom>
          <a:noFill/>
          <a:ln>
            <a:noFill/>
          </a:ln>
        </p:spPr>
      </p:pic>
      <p:pic>
        <p:nvPicPr>
          <p:cNvPr id="86" name="Google Shape;86;p5"/>
          <p:cNvPicPr preferRelativeResize="0"/>
          <p:nvPr/>
        </p:nvPicPr>
        <p:blipFill>
          <a:blip r:embed="rId8">
            <a:alphaModFix/>
          </a:blip>
          <a:stretch>
            <a:fillRect/>
          </a:stretch>
        </p:blipFill>
        <p:spPr>
          <a:xfrm>
            <a:off x="4510975" y="4230025"/>
            <a:ext cx="2540100" cy="1856150"/>
          </a:xfrm>
          <a:prstGeom prst="rect">
            <a:avLst/>
          </a:prstGeom>
          <a:noFill/>
          <a:ln>
            <a:noFill/>
          </a:ln>
        </p:spPr>
      </p:pic>
      <p:sp>
        <p:nvSpPr>
          <p:cNvPr id="87" name="Google Shape;87;p5"/>
          <p:cNvSpPr txBox="1"/>
          <p:nvPr/>
        </p:nvSpPr>
        <p:spPr>
          <a:xfrm>
            <a:off x="4609822" y="3690350"/>
            <a:ext cx="23424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800">
                <a:solidFill>
                  <a:schemeClr val="dk1"/>
                </a:solidFill>
                <a:latin typeface="Times New Roman"/>
                <a:ea typeface="Times New Roman"/>
                <a:cs typeface="Times New Roman"/>
                <a:sym typeface="Times New Roman"/>
              </a:rPr>
              <a:t>Arduino UNO</a:t>
            </a:r>
            <a:endParaRPr sz="2800">
              <a:solidFill>
                <a:schemeClr val="dk1"/>
              </a:solidFill>
              <a:latin typeface="Times New Roman"/>
              <a:ea typeface="Times New Roman"/>
              <a:cs typeface="Times New Roman"/>
              <a:sym typeface="Times New Roman"/>
            </a:endParaRPr>
          </a:p>
        </p:txBody>
      </p:sp>
      <p:sp>
        <p:nvSpPr>
          <p:cNvPr id="88" name="Google Shape;88;p5"/>
          <p:cNvSpPr txBox="1"/>
          <p:nvPr/>
        </p:nvSpPr>
        <p:spPr>
          <a:xfrm>
            <a:off x="842025" y="3662388"/>
            <a:ext cx="38607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800">
                <a:solidFill>
                  <a:schemeClr val="dk1"/>
                </a:solidFill>
                <a:latin typeface="Times New Roman"/>
                <a:ea typeface="Times New Roman"/>
                <a:cs typeface="Times New Roman"/>
                <a:sym typeface="Times New Roman"/>
              </a:rPr>
              <a:t>Ultrasonic Sensor</a:t>
            </a:r>
            <a:endParaRPr sz="2800">
              <a:solidFill>
                <a:schemeClr val="dk1"/>
              </a:solidFill>
              <a:latin typeface="Times New Roman"/>
              <a:ea typeface="Times New Roman"/>
              <a:cs typeface="Times New Roman"/>
              <a:sym typeface="Times New Roman"/>
            </a:endParaRPr>
          </a:p>
        </p:txBody>
      </p:sp>
      <p:sp>
        <p:nvSpPr>
          <p:cNvPr id="89" name="Google Shape;89;p5"/>
          <p:cNvSpPr txBox="1"/>
          <p:nvPr/>
        </p:nvSpPr>
        <p:spPr>
          <a:xfrm>
            <a:off x="8651225" y="3525900"/>
            <a:ext cx="30108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800">
                <a:solidFill>
                  <a:schemeClr val="dk1"/>
                </a:solidFill>
                <a:latin typeface="Times New Roman"/>
                <a:ea typeface="Times New Roman"/>
                <a:cs typeface="Times New Roman"/>
                <a:sym typeface="Times New Roman"/>
              </a:rPr>
              <a:t>DC motor</a:t>
            </a:r>
            <a:endParaRPr sz="2800">
              <a:solidFill>
                <a:schemeClr val="dk1"/>
              </a:solidFill>
              <a:latin typeface="Times New Roman"/>
              <a:ea typeface="Times New Roman"/>
              <a:cs typeface="Times New Roman"/>
              <a:sym typeface="Times New Roman"/>
            </a:endParaRPr>
          </a:p>
        </p:txBody>
      </p:sp>
      <p:sp>
        <p:nvSpPr>
          <p:cNvPr id="90" name="Google Shape;90;p5"/>
          <p:cNvSpPr txBox="1"/>
          <p:nvPr/>
        </p:nvSpPr>
        <p:spPr>
          <a:xfrm>
            <a:off x="1753525" y="5972425"/>
            <a:ext cx="15207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800">
                <a:solidFill>
                  <a:schemeClr val="dk1"/>
                </a:solidFill>
                <a:latin typeface="Times New Roman"/>
                <a:ea typeface="Times New Roman"/>
                <a:cs typeface="Times New Roman"/>
                <a:sym typeface="Times New Roman"/>
              </a:rPr>
              <a:t>ESP 32</a:t>
            </a:r>
            <a:endParaRPr sz="2800">
              <a:solidFill>
                <a:schemeClr val="dk1"/>
              </a:solidFill>
              <a:latin typeface="Times New Roman"/>
              <a:ea typeface="Times New Roman"/>
              <a:cs typeface="Times New Roman"/>
              <a:sym typeface="Times New Roman"/>
            </a:endParaRPr>
          </a:p>
        </p:txBody>
      </p:sp>
      <p:sp>
        <p:nvSpPr>
          <p:cNvPr id="91" name="Google Shape;91;p5"/>
          <p:cNvSpPr txBox="1"/>
          <p:nvPr/>
        </p:nvSpPr>
        <p:spPr>
          <a:xfrm>
            <a:off x="4871100" y="5972425"/>
            <a:ext cx="20679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800">
                <a:solidFill>
                  <a:schemeClr val="dk1"/>
                </a:solidFill>
                <a:latin typeface="Times New Roman"/>
                <a:ea typeface="Times New Roman"/>
                <a:cs typeface="Times New Roman"/>
                <a:sym typeface="Times New Roman"/>
              </a:rPr>
              <a:t>Servo Motor</a:t>
            </a:r>
            <a:endParaRPr sz="2800">
              <a:solidFill>
                <a:schemeClr val="dk1"/>
              </a:solidFill>
              <a:latin typeface="Times New Roman"/>
              <a:ea typeface="Times New Roman"/>
              <a:cs typeface="Times New Roman"/>
              <a:sym typeface="Times New Roman"/>
            </a:endParaRPr>
          </a:p>
        </p:txBody>
      </p:sp>
      <p:sp>
        <p:nvSpPr>
          <p:cNvPr id="92" name="Google Shape;92;p5"/>
          <p:cNvSpPr txBox="1"/>
          <p:nvPr/>
        </p:nvSpPr>
        <p:spPr>
          <a:xfrm>
            <a:off x="8574525" y="6086175"/>
            <a:ext cx="21744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800">
                <a:solidFill>
                  <a:schemeClr val="dk1"/>
                </a:solidFill>
                <a:latin typeface="Times New Roman"/>
                <a:ea typeface="Times New Roman"/>
                <a:cs typeface="Times New Roman"/>
                <a:sym typeface="Times New Roman"/>
              </a:rPr>
              <a:t>Motor Driver</a:t>
            </a:r>
            <a:endParaRPr sz="2800">
              <a:solidFill>
                <a:schemeClr val="dk1"/>
              </a:solidFill>
              <a:latin typeface="Times New Roman"/>
              <a:ea typeface="Times New Roman"/>
              <a:cs typeface="Times New Roman"/>
              <a:sym typeface="Times New Roman"/>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g272177851d5983bf_3"/>
          <p:cNvSpPr txBox="1">
            <a:spLocks noGrp="1"/>
          </p:cNvSpPr>
          <p:nvPr>
            <p:ph type="title"/>
          </p:nvPr>
        </p:nvSpPr>
        <p:spPr>
          <a:xfrm>
            <a:off x="914400" y="346075"/>
            <a:ext cx="10363200" cy="87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1800"/>
              <a:buFont typeface="Arial"/>
              <a:buNone/>
            </a:pPr>
            <a:r>
              <a:rPr lang="en-US" sz="1800">
                <a:solidFill>
                  <a:schemeClr val="dk1"/>
                </a:solidFill>
                <a:latin typeface="Arial"/>
                <a:ea typeface="Arial"/>
                <a:cs typeface="Arial"/>
                <a:sym typeface="Arial"/>
              </a:rPr>
              <a:t> </a:t>
            </a:r>
            <a:r>
              <a:rPr lang="en-US"/>
              <a:t>Circuit diagram</a:t>
            </a:r>
            <a:endParaRPr/>
          </a:p>
        </p:txBody>
      </p:sp>
      <p:sp>
        <p:nvSpPr>
          <p:cNvPr id="98" name="Google Shape;98;g272177851d5983bf_3"/>
          <p:cNvSpPr txBox="1"/>
          <p:nvPr/>
        </p:nvSpPr>
        <p:spPr>
          <a:xfrm>
            <a:off x="9245600" y="6400800"/>
            <a:ext cx="2540100" cy="4572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CC6600"/>
              </a:buClr>
              <a:buSzPts val="1200"/>
              <a:buFont typeface="Helvetica Neue"/>
              <a:buNone/>
            </a:pPr>
            <a:r>
              <a:rPr lang="en-US" sz="1200" b="0" i="0" u="none" strike="noStrike" cap="none">
                <a:solidFill>
                  <a:srgbClr val="CC6600"/>
                </a:solidFill>
                <a:latin typeface="Helvetica Neue"/>
                <a:ea typeface="Helvetica Neue"/>
                <a:cs typeface="Helvetica Neue"/>
                <a:sym typeface="Helvetica Neue"/>
              </a:rPr>
              <a:t>*</a:t>
            </a:r>
            <a:endParaRPr sz="1400" b="0" i="0" u="none" strike="noStrike" cap="none">
              <a:solidFill>
                <a:srgbClr val="000000"/>
              </a:solidFill>
              <a:latin typeface="Arial"/>
              <a:ea typeface="Arial"/>
              <a:cs typeface="Arial"/>
              <a:sym typeface="Arial"/>
            </a:endParaRPr>
          </a:p>
        </p:txBody>
      </p:sp>
      <p:sp>
        <p:nvSpPr>
          <p:cNvPr id="99" name="Google Shape;99;g272177851d5983bf_3"/>
          <p:cNvSpPr txBox="1"/>
          <p:nvPr/>
        </p:nvSpPr>
        <p:spPr>
          <a:xfrm>
            <a:off x="4165600" y="6400800"/>
            <a:ext cx="3860700" cy="457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CC6600"/>
              </a:buClr>
              <a:buSzPts val="1400"/>
              <a:buFont typeface="Times New Roman"/>
              <a:buNone/>
            </a:pPr>
            <a:r>
              <a:rPr lang="en-US" sz="1400" b="0" i="0" u="none" strike="noStrike" cap="none">
                <a:solidFill>
                  <a:srgbClr val="CC6600"/>
                </a:solidFill>
                <a:latin typeface="Times New Roman"/>
                <a:ea typeface="Times New Roman"/>
                <a:cs typeface="Times New Roman"/>
                <a:sym typeface="Times New Roman"/>
              </a:rPr>
              <a:t>NIT Delhi</a:t>
            </a:r>
            <a:endParaRPr sz="1400" b="0" i="0" u="none" strike="noStrike" cap="none">
              <a:solidFill>
                <a:srgbClr val="000000"/>
              </a:solidFill>
              <a:latin typeface="Arial"/>
              <a:ea typeface="Arial"/>
              <a:cs typeface="Arial"/>
              <a:sym typeface="Arial"/>
            </a:endParaRPr>
          </a:p>
        </p:txBody>
      </p:sp>
      <p:sp>
        <p:nvSpPr>
          <p:cNvPr id="100" name="Google Shape;100;g272177851d5983bf_3"/>
          <p:cNvSpPr txBox="1"/>
          <p:nvPr/>
        </p:nvSpPr>
        <p:spPr>
          <a:xfrm>
            <a:off x="8651225" y="3525900"/>
            <a:ext cx="30108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800">
              <a:solidFill>
                <a:schemeClr val="dk1"/>
              </a:solidFill>
              <a:latin typeface="Times New Roman"/>
              <a:ea typeface="Times New Roman"/>
              <a:cs typeface="Times New Roman"/>
              <a:sym typeface="Times New Roman"/>
            </a:endParaRPr>
          </a:p>
        </p:txBody>
      </p:sp>
      <p:sp>
        <p:nvSpPr>
          <p:cNvPr id="101" name="Google Shape;101;g272177851d5983bf_3"/>
          <p:cNvSpPr txBox="1"/>
          <p:nvPr/>
        </p:nvSpPr>
        <p:spPr>
          <a:xfrm>
            <a:off x="1753525" y="5972425"/>
            <a:ext cx="15207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800">
              <a:solidFill>
                <a:schemeClr val="dk1"/>
              </a:solidFill>
              <a:latin typeface="Times New Roman"/>
              <a:ea typeface="Times New Roman"/>
              <a:cs typeface="Times New Roman"/>
              <a:sym typeface="Times New Roman"/>
            </a:endParaRPr>
          </a:p>
        </p:txBody>
      </p:sp>
      <p:sp>
        <p:nvSpPr>
          <p:cNvPr id="102" name="Google Shape;102;g272177851d5983bf_3"/>
          <p:cNvSpPr txBox="1"/>
          <p:nvPr/>
        </p:nvSpPr>
        <p:spPr>
          <a:xfrm>
            <a:off x="4871100" y="5972425"/>
            <a:ext cx="20679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800">
              <a:solidFill>
                <a:schemeClr val="dk1"/>
              </a:solidFill>
              <a:latin typeface="Times New Roman"/>
              <a:ea typeface="Times New Roman"/>
              <a:cs typeface="Times New Roman"/>
              <a:sym typeface="Times New Roman"/>
            </a:endParaRPr>
          </a:p>
        </p:txBody>
      </p:sp>
      <p:sp>
        <p:nvSpPr>
          <p:cNvPr id="103" name="Google Shape;103;g272177851d5983bf_3"/>
          <p:cNvSpPr txBox="1"/>
          <p:nvPr/>
        </p:nvSpPr>
        <p:spPr>
          <a:xfrm>
            <a:off x="8574525" y="6086175"/>
            <a:ext cx="21744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800">
              <a:solidFill>
                <a:schemeClr val="dk1"/>
              </a:solidFill>
              <a:latin typeface="Times New Roman"/>
              <a:ea typeface="Times New Roman"/>
              <a:cs typeface="Times New Roman"/>
              <a:sym typeface="Times New Roman"/>
            </a:endParaRPr>
          </a:p>
        </p:txBody>
      </p:sp>
      <p:pic>
        <p:nvPicPr>
          <p:cNvPr id="104" name="Google Shape;104;g272177851d5983bf_3"/>
          <p:cNvPicPr preferRelativeResize="0"/>
          <p:nvPr/>
        </p:nvPicPr>
        <p:blipFill>
          <a:blip r:embed="rId3">
            <a:alphaModFix/>
          </a:blip>
          <a:stretch>
            <a:fillRect/>
          </a:stretch>
        </p:blipFill>
        <p:spPr>
          <a:xfrm>
            <a:off x="1974500" y="1534700"/>
            <a:ext cx="8857702" cy="4866088"/>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g26fba4b9b00_1_22"/>
          <p:cNvSpPr txBox="1">
            <a:spLocks noGrp="1"/>
          </p:cNvSpPr>
          <p:nvPr>
            <p:ph type="title"/>
          </p:nvPr>
        </p:nvSpPr>
        <p:spPr>
          <a:xfrm>
            <a:off x="914400" y="346075"/>
            <a:ext cx="10363200" cy="87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rgbClr val="0033CC"/>
              </a:buClr>
              <a:buSzPts val="3600"/>
              <a:buFont typeface="Times New Roman"/>
              <a:buNone/>
            </a:pPr>
            <a:r>
              <a:rPr lang="en-US" sz="3600">
                <a:solidFill>
                  <a:srgbClr val="0033CC"/>
                </a:solidFill>
                <a:latin typeface="Times New Roman"/>
                <a:ea typeface="Times New Roman"/>
                <a:cs typeface="Times New Roman"/>
                <a:sym typeface="Times New Roman"/>
              </a:rPr>
              <a:t>About Program </a:t>
            </a:r>
            <a:endParaRPr/>
          </a:p>
        </p:txBody>
      </p:sp>
      <p:sp>
        <p:nvSpPr>
          <p:cNvPr id="110" name="Google Shape;110;g26fba4b9b00_1_22"/>
          <p:cNvSpPr txBox="1">
            <a:spLocks noGrp="1"/>
          </p:cNvSpPr>
          <p:nvPr>
            <p:ph type="body" idx="1"/>
          </p:nvPr>
        </p:nvSpPr>
        <p:spPr>
          <a:xfrm>
            <a:off x="609550" y="1371600"/>
            <a:ext cx="11176200" cy="5029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SzPts val="1800"/>
              <a:buNone/>
            </a:pPr>
            <a:r>
              <a:rPr lang="en-US" sz="1800">
                <a:latin typeface="Arial"/>
                <a:ea typeface="Arial"/>
                <a:cs typeface="Arial"/>
                <a:sym typeface="Arial"/>
              </a:rPr>
              <a:t>  esp 32 code</a:t>
            </a:r>
            <a:endParaRPr sz="1800" b="0" i="0" u="none">
              <a:solidFill>
                <a:schemeClr val="dk1"/>
              </a:solidFill>
              <a:latin typeface="Arial"/>
              <a:ea typeface="Arial"/>
              <a:cs typeface="Arial"/>
              <a:sym typeface="Arial"/>
            </a:endParaRPr>
          </a:p>
        </p:txBody>
      </p:sp>
      <p:sp>
        <p:nvSpPr>
          <p:cNvPr id="111" name="Google Shape;111;g26fba4b9b00_1_22"/>
          <p:cNvSpPr txBox="1"/>
          <p:nvPr/>
        </p:nvSpPr>
        <p:spPr>
          <a:xfrm>
            <a:off x="9245600" y="6400800"/>
            <a:ext cx="2540100" cy="4572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CC6600"/>
              </a:buClr>
              <a:buSzPts val="1200"/>
              <a:buFont typeface="Helvetica Neue"/>
              <a:buNone/>
            </a:pPr>
            <a:r>
              <a:rPr lang="en-US" sz="1200" b="0" i="0" u="none" strike="noStrike" cap="none">
                <a:solidFill>
                  <a:srgbClr val="CC6600"/>
                </a:solidFill>
                <a:latin typeface="Helvetica Neue"/>
                <a:ea typeface="Helvetica Neue"/>
                <a:cs typeface="Helvetica Neue"/>
                <a:sym typeface="Helvetica Neue"/>
              </a:rPr>
              <a:t>*</a:t>
            </a:r>
            <a:endParaRPr sz="1400" b="0" i="0" u="none" strike="noStrike" cap="none">
              <a:solidFill>
                <a:srgbClr val="000000"/>
              </a:solidFill>
              <a:latin typeface="Arial"/>
              <a:ea typeface="Arial"/>
              <a:cs typeface="Arial"/>
              <a:sym typeface="Arial"/>
            </a:endParaRPr>
          </a:p>
        </p:txBody>
      </p:sp>
      <p:sp>
        <p:nvSpPr>
          <p:cNvPr id="112" name="Google Shape;112;g26fba4b9b00_1_22"/>
          <p:cNvSpPr txBox="1"/>
          <p:nvPr/>
        </p:nvSpPr>
        <p:spPr>
          <a:xfrm>
            <a:off x="4165600" y="6400800"/>
            <a:ext cx="3860700" cy="457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CC6600"/>
              </a:buClr>
              <a:buSzPts val="1400"/>
              <a:buFont typeface="Times New Roman"/>
              <a:buNone/>
            </a:pPr>
            <a:r>
              <a:rPr lang="en-US" sz="1400" b="0" i="0" u="none" strike="noStrike" cap="none">
                <a:solidFill>
                  <a:srgbClr val="CC6600"/>
                </a:solidFill>
                <a:latin typeface="Times New Roman"/>
                <a:ea typeface="Times New Roman"/>
                <a:cs typeface="Times New Roman"/>
                <a:sym typeface="Times New Roman"/>
              </a:rPr>
              <a:t>NIT Delhi</a:t>
            </a:r>
            <a:endParaRPr sz="1400" b="0" i="0" u="none" strike="noStrike" cap="none">
              <a:solidFill>
                <a:srgbClr val="000000"/>
              </a:solidFill>
              <a:latin typeface="Arial"/>
              <a:ea typeface="Arial"/>
              <a:cs typeface="Arial"/>
              <a:sym typeface="Arial"/>
            </a:endParaRPr>
          </a:p>
        </p:txBody>
      </p:sp>
      <p:pic>
        <p:nvPicPr>
          <p:cNvPr id="113" name="Google Shape;113;g26fba4b9b00_1_22"/>
          <p:cNvPicPr preferRelativeResize="0"/>
          <p:nvPr/>
        </p:nvPicPr>
        <p:blipFill rotWithShape="1">
          <a:blip r:embed="rId3">
            <a:alphaModFix/>
          </a:blip>
          <a:srcRect b="6664"/>
          <a:stretch/>
        </p:blipFill>
        <p:spPr>
          <a:xfrm>
            <a:off x="609550" y="2097900"/>
            <a:ext cx="10972800" cy="430289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g26fba4b9b00_1_7"/>
          <p:cNvSpPr txBox="1">
            <a:spLocks noGrp="1"/>
          </p:cNvSpPr>
          <p:nvPr>
            <p:ph type="title"/>
          </p:nvPr>
        </p:nvSpPr>
        <p:spPr>
          <a:xfrm>
            <a:off x="914400" y="346075"/>
            <a:ext cx="10363200" cy="87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rgbClr val="0033CC"/>
              </a:buClr>
              <a:buSzPts val="3600"/>
              <a:buFont typeface="Times New Roman"/>
              <a:buNone/>
            </a:pPr>
            <a:r>
              <a:rPr lang="en-US" sz="3600">
                <a:solidFill>
                  <a:srgbClr val="0033CC"/>
                </a:solidFill>
                <a:latin typeface="Times New Roman"/>
                <a:ea typeface="Times New Roman"/>
                <a:cs typeface="Times New Roman"/>
                <a:sym typeface="Times New Roman"/>
              </a:rPr>
              <a:t>About Program </a:t>
            </a:r>
            <a:endParaRPr/>
          </a:p>
        </p:txBody>
      </p:sp>
      <p:sp>
        <p:nvSpPr>
          <p:cNvPr id="119" name="Google Shape;119;g26fba4b9b00_1_7"/>
          <p:cNvSpPr txBox="1">
            <a:spLocks noGrp="1"/>
          </p:cNvSpPr>
          <p:nvPr>
            <p:ph type="body" idx="1"/>
          </p:nvPr>
        </p:nvSpPr>
        <p:spPr>
          <a:xfrm>
            <a:off x="609550" y="1371600"/>
            <a:ext cx="11176200" cy="5029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SzPts val="1800"/>
              <a:buNone/>
            </a:pPr>
            <a:r>
              <a:rPr lang="en-US" sz="1800">
                <a:latin typeface="Arial"/>
                <a:ea typeface="Arial"/>
                <a:cs typeface="Arial"/>
                <a:sym typeface="Arial"/>
              </a:rPr>
              <a:t>  uno code</a:t>
            </a:r>
            <a:endParaRPr sz="1800" b="0" i="0" u="none">
              <a:solidFill>
                <a:schemeClr val="dk1"/>
              </a:solidFill>
              <a:latin typeface="Arial"/>
              <a:ea typeface="Arial"/>
              <a:cs typeface="Arial"/>
              <a:sym typeface="Arial"/>
            </a:endParaRPr>
          </a:p>
        </p:txBody>
      </p:sp>
      <p:sp>
        <p:nvSpPr>
          <p:cNvPr id="120" name="Google Shape;120;g26fba4b9b00_1_7"/>
          <p:cNvSpPr txBox="1"/>
          <p:nvPr/>
        </p:nvSpPr>
        <p:spPr>
          <a:xfrm>
            <a:off x="9245600" y="6400800"/>
            <a:ext cx="2540100" cy="4572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CC6600"/>
              </a:buClr>
              <a:buSzPts val="1200"/>
              <a:buFont typeface="Helvetica Neue"/>
              <a:buNone/>
            </a:pPr>
            <a:r>
              <a:rPr lang="en-US" sz="1200" b="0" i="0" u="none" strike="noStrike" cap="none">
                <a:solidFill>
                  <a:srgbClr val="CC6600"/>
                </a:solidFill>
                <a:latin typeface="Helvetica Neue"/>
                <a:ea typeface="Helvetica Neue"/>
                <a:cs typeface="Helvetica Neue"/>
                <a:sym typeface="Helvetica Neue"/>
              </a:rPr>
              <a:t>*</a:t>
            </a:r>
            <a:endParaRPr sz="1400" b="0" i="0" u="none" strike="noStrike" cap="none">
              <a:solidFill>
                <a:srgbClr val="000000"/>
              </a:solidFill>
              <a:latin typeface="Arial"/>
              <a:ea typeface="Arial"/>
              <a:cs typeface="Arial"/>
              <a:sym typeface="Arial"/>
            </a:endParaRPr>
          </a:p>
        </p:txBody>
      </p:sp>
      <p:sp>
        <p:nvSpPr>
          <p:cNvPr id="121" name="Google Shape;121;g26fba4b9b00_1_7"/>
          <p:cNvSpPr txBox="1"/>
          <p:nvPr/>
        </p:nvSpPr>
        <p:spPr>
          <a:xfrm>
            <a:off x="4165600" y="6400800"/>
            <a:ext cx="3860700" cy="457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CC6600"/>
              </a:buClr>
              <a:buSzPts val="1400"/>
              <a:buFont typeface="Times New Roman"/>
              <a:buNone/>
            </a:pPr>
            <a:r>
              <a:rPr lang="en-US" sz="1400" b="0" i="0" u="none" strike="noStrike" cap="none">
                <a:solidFill>
                  <a:srgbClr val="CC6600"/>
                </a:solidFill>
                <a:latin typeface="Times New Roman"/>
                <a:ea typeface="Times New Roman"/>
                <a:cs typeface="Times New Roman"/>
                <a:sym typeface="Times New Roman"/>
              </a:rPr>
              <a:t>NIT Delhi</a:t>
            </a:r>
            <a:endParaRPr sz="1400" b="0" i="0" u="none" strike="noStrike" cap="none">
              <a:solidFill>
                <a:srgbClr val="000000"/>
              </a:solidFill>
              <a:latin typeface="Arial"/>
              <a:ea typeface="Arial"/>
              <a:cs typeface="Arial"/>
              <a:sym typeface="Arial"/>
            </a:endParaRPr>
          </a:p>
        </p:txBody>
      </p:sp>
      <p:pic>
        <p:nvPicPr>
          <p:cNvPr id="122" name="Google Shape;122;g26fba4b9b00_1_7"/>
          <p:cNvPicPr preferRelativeResize="0"/>
          <p:nvPr/>
        </p:nvPicPr>
        <p:blipFill rotWithShape="1">
          <a:blip r:embed="rId3">
            <a:alphaModFix/>
          </a:blip>
          <a:srcRect b="7235"/>
          <a:stretch/>
        </p:blipFill>
        <p:spPr>
          <a:xfrm>
            <a:off x="711250" y="1868375"/>
            <a:ext cx="10972800" cy="489682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g2d0ac65cb9d_1_8"/>
          <p:cNvSpPr txBox="1">
            <a:spLocks noGrp="1"/>
          </p:cNvSpPr>
          <p:nvPr>
            <p:ph type="title"/>
          </p:nvPr>
        </p:nvSpPr>
        <p:spPr>
          <a:xfrm>
            <a:off x="914400" y="346075"/>
            <a:ext cx="10363200" cy="87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rgbClr val="0033CC"/>
              </a:buClr>
              <a:buSzPts val="3600"/>
              <a:buFont typeface="Times New Roman"/>
              <a:buNone/>
            </a:pPr>
            <a:r>
              <a:rPr lang="en-US" sz="3600">
                <a:solidFill>
                  <a:srgbClr val="0033CC"/>
                </a:solidFill>
                <a:latin typeface="Times New Roman"/>
                <a:ea typeface="Times New Roman"/>
                <a:cs typeface="Times New Roman"/>
                <a:sym typeface="Times New Roman"/>
              </a:rPr>
              <a:t>Result/ Outcome</a:t>
            </a:r>
            <a:endParaRPr/>
          </a:p>
        </p:txBody>
      </p:sp>
      <p:sp>
        <p:nvSpPr>
          <p:cNvPr id="138" name="Google Shape;138;g2d0ac65cb9d_1_8"/>
          <p:cNvSpPr txBox="1"/>
          <p:nvPr/>
        </p:nvSpPr>
        <p:spPr>
          <a:xfrm>
            <a:off x="9245600" y="6400800"/>
            <a:ext cx="2540100" cy="4572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CC6600"/>
              </a:buClr>
              <a:buSzPts val="1200"/>
              <a:buFont typeface="Helvetica Neue"/>
              <a:buNone/>
            </a:pPr>
            <a:r>
              <a:rPr lang="en-US" sz="1200" b="0" i="0" u="none" strike="noStrike" cap="none">
                <a:solidFill>
                  <a:srgbClr val="CC6600"/>
                </a:solidFill>
                <a:latin typeface="Helvetica Neue"/>
                <a:ea typeface="Helvetica Neue"/>
                <a:cs typeface="Helvetica Neue"/>
                <a:sym typeface="Helvetica Neue"/>
              </a:rPr>
              <a:t>*</a:t>
            </a:r>
            <a:endParaRPr sz="1400" b="0" i="0" u="none" strike="noStrike" cap="none">
              <a:solidFill>
                <a:srgbClr val="000000"/>
              </a:solidFill>
              <a:latin typeface="Arial"/>
              <a:ea typeface="Arial"/>
              <a:cs typeface="Arial"/>
              <a:sym typeface="Arial"/>
            </a:endParaRPr>
          </a:p>
        </p:txBody>
      </p:sp>
      <p:sp>
        <p:nvSpPr>
          <p:cNvPr id="139" name="Google Shape;139;g2d0ac65cb9d_1_8"/>
          <p:cNvSpPr txBox="1"/>
          <p:nvPr/>
        </p:nvSpPr>
        <p:spPr>
          <a:xfrm>
            <a:off x="4165600" y="6400800"/>
            <a:ext cx="3860700" cy="457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CC6600"/>
              </a:buClr>
              <a:buSzPts val="1400"/>
              <a:buFont typeface="Times New Roman"/>
              <a:buNone/>
            </a:pPr>
            <a:r>
              <a:rPr lang="en-US" sz="1400" b="0" i="0" u="none" strike="noStrike" cap="none">
                <a:solidFill>
                  <a:srgbClr val="CC6600"/>
                </a:solidFill>
                <a:latin typeface="Times New Roman"/>
                <a:ea typeface="Times New Roman"/>
                <a:cs typeface="Times New Roman"/>
                <a:sym typeface="Times New Roman"/>
              </a:rPr>
              <a:t>NIT Delhi</a:t>
            </a:r>
            <a:endParaRPr sz="1400" b="0" i="0" u="none" strike="noStrike" cap="none">
              <a:solidFill>
                <a:srgbClr val="000000"/>
              </a:solidFill>
              <a:latin typeface="Arial"/>
              <a:ea typeface="Arial"/>
              <a:cs typeface="Arial"/>
              <a:sym typeface="Arial"/>
            </a:endParaRPr>
          </a:p>
        </p:txBody>
      </p:sp>
      <p:sp>
        <p:nvSpPr>
          <p:cNvPr id="140" name="Google Shape;140;g2d0ac65cb9d_1_8"/>
          <p:cNvSpPr txBox="1"/>
          <p:nvPr/>
        </p:nvSpPr>
        <p:spPr>
          <a:xfrm>
            <a:off x="1013925" y="1551650"/>
            <a:ext cx="45321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800">
              <a:solidFill>
                <a:schemeClr val="dk1"/>
              </a:solidFill>
              <a:latin typeface="Times New Roman"/>
              <a:ea typeface="Times New Roman"/>
              <a:cs typeface="Times New Roman"/>
              <a:sym typeface="Times New Roman"/>
            </a:endParaRPr>
          </a:p>
        </p:txBody>
      </p:sp>
      <p:pic>
        <p:nvPicPr>
          <p:cNvPr id="141" name="Google Shape;141;g2d0ac65cb9d_1_8"/>
          <p:cNvPicPr preferRelativeResize="0"/>
          <p:nvPr/>
        </p:nvPicPr>
        <p:blipFill>
          <a:blip r:embed="rId3">
            <a:alphaModFix/>
          </a:blip>
          <a:stretch>
            <a:fillRect/>
          </a:stretch>
        </p:blipFill>
        <p:spPr>
          <a:xfrm>
            <a:off x="914400" y="2167250"/>
            <a:ext cx="3860700" cy="2949674"/>
          </a:xfrm>
          <a:prstGeom prst="rect">
            <a:avLst/>
          </a:prstGeom>
          <a:noFill/>
          <a:ln>
            <a:noFill/>
          </a:ln>
        </p:spPr>
      </p:pic>
      <p:pic>
        <p:nvPicPr>
          <p:cNvPr id="142" name="Google Shape;142;g2d0ac65cb9d_1_8"/>
          <p:cNvPicPr preferRelativeResize="0"/>
          <p:nvPr/>
        </p:nvPicPr>
        <p:blipFill rotWithShape="1">
          <a:blip r:embed="rId4">
            <a:alphaModFix/>
          </a:blip>
          <a:srcRect b="61962"/>
          <a:stretch/>
        </p:blipFill>
        <p:spPr>
          <a:xfrm>
            <a:off x="5665000" y="2167250"/>
            <a:ext cx="4313675" cy="3041375"/>
          </a:xfrm>
          <a:prstGeom prst="rect">
            <a:avLst/>
          </a:prstGeom>
          <a:noFill/>
          <a:ln>
            <a:noFill/>
          </a:ln>
        </p:spPr>
      </p:pic>
    </p:spTree>
  </p:cSld>
  <p:clrMapOvr>
    <a:masterClrMapping/>
  </p:clrMapOvr>
</p:sld>
</file>

<file path=ppt/theme/theme1.xml><?xml version="1.0" encoding="utf-8"?>
<a:theme xmlns:a="http://schemas.openxmlformats.org/drawingml/2006/main" name="7_Theme2">
  <a:themeElements>
    <a:clrScheme name="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2_Theme2">
  <a:themeElements>
    <a:clrScheme name="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675</Words>
  <Application>Microsoft Office PowerPoint</Application>
  <PresentationFormat>Widescreen</PresentationFormat>
  <Paragraphs>109</Paragraphs>
  <Slides>12</Slides>
  <Notes>12</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12</vt:i4>
      </vt:variant>
    </vt:vector>
  </HeadingPairs>
  <TitlesOfParts>
    <vt:vector size="21" baseType="lpstr">
      <vt:lpstr>Times</vt:lpstr>
      <vt:lpstr>Roboto</vt:lpstr>
      <vt:lpstr>Arial</vt:lpstr>
      <vt:lpstr>Times New Roman</vt:lpstr>
      <vt:lpstr>Helvetica Neue</vt:lpstr>
      <vt:lpstr>Calibri</vt:lpstr>
      <vt:lpstr>Cambria</vt:lpstr>
      <vt:lpstr>7_Theme2</vt:lpstr>
      <vt:lpstr>2_Theme2</vt:lpstr>
      <vt:lpstr>Movable Radar</vt:lpstr>
      <vt:lpstr>Index</vt:lpstr>
      <vt:lpstr>Problem statement</vt:lpstr>
      <vt:lpstr>Solution Proposed </vt:lpstr>
      <vt:lpstr> Components</vt:lpstr>
      <vt:lpstr> Circuit diagram</vt:lpstr>
      <vt:lpstr>About Program </vt:lpstr>
      <vt:lpstr>About Program </vt:lpstr>
      <vt:lpstr>Result/ Outcome</vt:lpstr>
      <vt:lpstr>My Learning</vt:lpstr>
      <vt:lpstr>Future Work </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chaithanya roy</cp:lastModifiedBy>
  <cp:revision>1</cp:revision>
  <dcterms:modified xsi:type="dcterms:W3CDTF">2025-03-23T11:05:29Z</dcterms:modified>
</cp:coreProperties>
</file>